
<file path=[Content_Types].xml><?xml version="1.0" encoding="utf-8"?>
<Types xmlns="http://schemas.openxmlformats.org/package/2006/content-types">
  <Override PartName="/customXml/itemProps3.xml" ContentType="application/vnd.openxmlformats-officedocument.customXmlProperties+xml"/>
  <Override PartName="/ppt/slideMasters/slideMaster3.xml" ContentType="application/vnd.openxmlformats-officedocument.presentationml.slideMaster+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39.xml" ContentType="application/vnd.openxmlformats-officedocument.presentationml.slideLayout+xml"/>
  <Override PartName="/ppt/notesSlides/notesSlide2.xml" ContentType="application/vnd.openxmlformats-officedocument.presentationml.notesSlide+xml"/>
  <Override PartName="/ppt/diagrams/colors1.xml" ContentType="application/vnd.openxmlformats-officedocument.drawingml.diagramColors+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35.xml" ContentType="application/vnd.openxmlformats-officedocument.presentationml.slideLayout+xml"/>
  <Default Extension="rels" ContentType="application/vnd.openxmlformats-package.relationships+xml"/>
  <Default Extension="xml" ContentType="application/xml"/>
  <Override PartName="/ppt/notesMasters/notesMaster1.xml" ContentType="application/vnd.openxmlformats-officedocument.presentationml.notesMaster+xml"/>
  <Default Extension="fntdata" ContentType="application/x-fontdata"/>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slideLayouts/slideLayout33.xml" ContentType="application/vnd.openxmlformats-officedocument.presentationml.slideLayout+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docProps/custom.xml" ContentType="application/vnd.openxmlformats-officedocument.custom-properties+xml"/>
  <Override PartName="/ppt/notesSlides/notesSlide9.xml" ContentType="application/vnd.openxmlformats-officedocument.presentationml.notesSlide+xml"/>
  <Override PartName="/ppt/diagrams/layout1.xml" ContentType="application/vnd.openxmlformats-officedocument.drawingml.diagramLayout+xml"/>
  <Override PartName="/ppt/notesSlides/notesSlide7.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docProps/core.xml" ContentType="application/vnd.openxmlformats-package.core-properties+xml"/>
  <Override PartName="/customXml/itemProps2.xml" ContentType="application/vnd.openxmlformats-officedocument.customXml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diagrams/drawing1.xml" ContentType="application/vnd.ms-office.drawingml.diagramDrawing+xml"/>
  <Override PartName="/ppt/slides/slide1.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Default Extension="jpeg" ContentType="image/jpeg"/>
  <Override PartName="/ppt/diagrams/quickStyle1.xml" ContentType="application/vnd.openxmlformats-officedocument.drawingml.diagramStyle+xml"/>
  <Override PartName="/ppt/presentation.xml" ContentType="application/vnd.openxmlformats-officedocument.presentationml.presentation.main+xml"/>
  <Override PartName="/ppt/tags/tag1.xml" ContentType="application/vnd.openxmlformats-officedocument.presentationml.tags+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docProps/app.xml" ContentType="application/vnd.openxmlformats-officedocument.extended-properties+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6.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4"/>
    <p:sldMasterId id="2147483690" r:id="rId5"/>
    <p:sldMasterId id="2147483702" r:id="rId6"/>
  </p:sldMasterIdLst>
  <p:notesMasterIdLst>
    <p:notesMasterId r:id="rId16"/>
  </p:notesMasterIdLst>
  <p:sldIdLst>
    <p:sldId id="278" r:id="rId7"/>
    <p:sldId id="279" r:id="rId8"/>
    <p:sldId id="282" r:id="rId9"/>
    <p:sldId id="281" r:id="rId10"/>
    <p:sldId id="283" r:id="rId11"/>
    <p:sldId id="286" r:id="rId12"/>
    <p:sldId id="287" r:id="rId13"/>
    <p:sldId id="285" r:id="rId14"/>
    <p:sldId id="280" r:id="rId15"/>
  </p:sldIdLst>
  <p:sldSz cx="9144000" cy="5715000" type="screen16x10"/>
  <p:notesSz cx="6881813" cy="10002838"/>
  <p:embeddedFontLst>
    <p:embeddedFont>
      <p:font typeface="Wingdings 3" pitchFamily="18" charset="2"/>
      <p:regular r:id="rId17"/>
    </p:embeddedFont>
    <p:embeddedFont>
      <p:font typeface="Century Gothic" pitchFamily="34" charset="0"/>
      <p:regular r:id="rId18"/>
      <p:bold r:id="rId19"/>
      <p:italic r:id="rId20"/>
      <p:boldItalic r:id="rId21"/>
    </p:embeddedFont>
    <p:embeddedFont>
      <p:font typeface="Cambria" pitchFamily="18" charset="0"/>
      <p:regular r:id="rId22"/>
      <p:bold r:id="rId23"/>
      <p:italic r:id="rId24"/>
      <p:boldItalic r:id="rId25"/>
    </p:embeddedFont>
    <p:embeddedFont>
      <p:font typeface="Calibri" pitchFamily="34" charset="0"/>
      <p:regular r:id="rId26"/>
      <p:bold r:id="rId27"/>
      <p:italic r:id="rId28"/>
      <p:boldItalic r:id="rId29"/>
    </p:embeddedFont>
    <p:embeddedFont>
      <p:font typeface="Calibri Light" pitchFamily="34" charset="0"/>
      <p:regular r:id="rId30"/>
      <p:italic r:id="rId31"/>
    </p:embeddedFont>
  </p:embeddedFontLst>
  <p:custDataLst>
    <p:tags r:id="rId32"/>
  </p:custDataLst>
  <p:defaultTextStyle>
    <a:defPPr>
      <a:defRPr lang="en-US"/>
    </a:defPPr>
    <a:lvl1pPr marL="0" algn="l" defTabSz="457181" rtl="0" eaLnBrk="1" latinLnBrk="0" hangingPunct="1">
      <a:defRPr sz="1800" kern="1200">
        <a:solidFill>
          <a:schemeClr val="tx1"/>
        </a:solidFill>
        <a:latin typeface="+mn-lt"/>
        <a:ea typeface="+mn-ea"/>
        <a:cs typeface="+mn-cs"/>
      </a:defRPr>
    </a:lvl1pPr>
    <a:lvl2pPr marL="457181" algn="l" defTabSz="457181" rtl="0" eaLnBrk="1" latinLnBrk="0" hangingPunct="1">
      <a:defRPr sz="1800" kern="1200">
        <a:solidFill>
          <a:schemeClr val="tx1"/>
        </a:solidFill>
        <a:latin typeface="+mn-lt"/>
        <a:ea typeface="+mn-ea"/>
        <a:cs typeface="+mn-cs"/>
      </a:defRPr>
    </a:lvl2pPr>
    <a:lvl3pPr marL="914364" algn="l" defTabSz="457181" rtl="0" eaLnBrk="1" latinLnBrk="0" hangingPunct="1">
      <a:defRPr sz="1800" kern="1200">
        <a:solidFill>
          <a:schemeClr val="tx1"/>
        </a:solidFill>
        <a:latin typeface="+mn-lt"/>
        <a:ea typeface="+mn-ea"/>
        <a:cs typeface="+mn-cs"/>
      </a:defRPr>
    </a:lvl3pPr>
    <a:lvl4pPr marL="1371545" algn="l" defTabSz="457181" rtl="0" eaLnBrk="1" latinLnBrk="0" hangingPunct="1">
      <a:defRPr sz="1800" kern="1200">
        <a:solidFill>
          <a:schemeClr val="tx1"/>
        </a:solidFill>
        <a:latin typeface="+mn-lt"/>
        <a:ea typeface="+mn-ea"/>
        <a:cs typeface="+mn-cs"/>
      </a:defRPr>
    </a:lvl4pPr>
    <a:lvl5pPr marL="1828727" algn="l" defTabSz="457181" rtl="0" eaLnBrk="1" latinLnBrk="0" hangingPunct="1">
      <a:defRPr sz="1800" kern="1200">
        <a:solidFill>
          <a:schemeClr val="tx1"/>
        </a:solidFill>
        <a:latin typeface="+mn-lt"/>
        <a:ea typeface="+mn-ea"/>
        <a:cs typeface="+mn-cs"/>
      </a:defRPr>
    </a:lvl5pPr>
    <a:lvl6pPr marL="2285909" algn="l" defTabSz="457181" rtl="0" eaLnBrk="1" latinLnBrk="0" hangingPunct="1">
      <a:defRPr sz="1800" kern="1200">
        <a:solidFill>
          <a:schemeClr val="tx1"/>
        </a:solidFill>
        <a:latin typeface="+mn-lt"/>
        <a:ea typeface="+mn-ea"/>
        <a:cs typeface="+mn-cs"/>
      </a:defRPr>
    </a:lvl6pPr>
    <a:lvl7pPr marL="2743090" algn="l" defTabSz="457181" rtl="0" eaLnBrk="1" latinLnBrk="0" hangingPunct="1">
      <a:defRPr sz="1800" kern="1200">
        <a:solidFill>
          <a:schemeClr val="tx1"/>
        </a:solidFill>
        <a:latin typeface="+mn-lt"/>
        <a:ea typeface="+mn-ea"/>
        <a:cs typeface="+mn-cs"/>
      </a:defRPr>
    </a:lvl7pPr>
    <a:lvl8pPr marL="3200272" algn="l" defTabSz="457181" rtl="0" eaLnBrk="1" latinLnBrk="0" hangingPunct="1">
      <a:defRPr sz="1800" kern="1200">
        <a:solidFill>
          <a:schemeClr val="tx1"/>
        </a:solidFill>
        <a:latin typeface="+mn-lt"/>
        <a:ea typeface="+mn-ea"/>
        <a:cs typeface="+mn-cs"/>
      </a:defRPr>
    </a:lvl8pPr>
    <a:lvl9pPr marL="3657454" algn="l" defTabSz="457181"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1800"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48116" autoAdjust="0"/>
  </p:normalViewPr>
  <p:slideViewPr>
    <p:cSldViewPr snapToGrid="0" snapToObjects="1">
      <p:cViewPr varScale="1">
        <p:scale>
          <a:sx n="60" d="100"/>
          <a:sy n="60" d="100"/>
        </p:scale>
        <p:origin x="-2994" y="-84"/>
      </p:cViewPr>
      <p:guideLst>
        <p:guide orient="horz" pos="1800"/>
        <p:guide pos="2880"/>
      </p:guideLst>
    </p:cSldViewPr>
  </p:slideViewPr>
  <p:notesTextViewPr>
    <p:cViewPr>
      <p:scale>
        <a:sx n="100" d="100"/>
        <a:sy n="100" d="100"/>
      </p:scale>
      <p:origin x="0" y="0"/>
    </p:cViewPr>
  </p:notesTextViewPr>
  <p:sorterViewPr>
    <p:cViewPr>
      <p:scale>
        <a:sx n="223" d="100"/>
        <a:sy n="223" d="100"/>
      </p:scale>
      <p:origin x="0" y="6976"/>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font" Target="fonts/font2.fntdata"/><Relationship Id="rId26" Type="http://schemas.openxmlformats.org/officeDocument/2006/relationships/font" Target="fonts/font10.fntdata"/><Relationship Id="rId3" Type="http://schemas.openxmlformats.org/officeDocument/2006/relationships/customXml" Target="../customXml/item3.xml"/><Relationship Id="rId21" Type="http://schemas.openxmlformats.org/officeDocument/2006/relationships/font" Target="fonts/font5.fntdata"/><Relationship Id="rId34" Type="http://schemas.openxmlformats.org/officeDocument/2006/relationships/viewProps" Target="view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font" Target="fonts/font1.fntdata"/><Relationship Id="rId25" Type="http://schemas.openxmlformats.org/officeDocument/2006/relationships/font" Target="fonts/font9.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font" Target="fonts/font4.fntdata"/><Relationship Id="rId29" Type="http://schemas.openxmlformats.org/officeDocument/2006/relationships/font" Target="fonts/font13.fntdata"/><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font" Target="fonts/font8.fntdata"/><Relationship Id="rId32" Type="http://schemas.openxmlformats.org/officeDocument/2006/relationships/tags" Target="tags/tag1.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font" Target="fonts/font7.fntdata"/><Relationship Id="rId28" Type="http://schemas.openxmlformats.org/officeDocument/2006/relationships/font" Target="fonts/font12.fntdata"/><Relationship Id="rId36"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font" Target="fonts/font3.fntdata"/><Relationship Id="rId31" Type="http://schemas.openxmlformats.org/officeDocument/2006/relationships/font" Target="fonts/font15.fntdata"/><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font" Target="fonts/font6.fntdata"/><Relationship Id="rId27" Type="http://schemas.openxmlformats.org/officeDocument/2006/relationships/font" Target="fonts/font11.fntdata"/><Relationship Id="rId30" Type="http://schemas.openxmlformats.org/officeDocument/2006/relationships/font" Target="fonts/font14.fntdata"/><Relationship Id="rId35"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F103DA4-F56D-49AA-BD61-CCF944111B64}" type="doc">
      <dgm:prSet loTypeId="urn:microsoft.com/office/officeart/2008/layout/LinedList" loCatId="list" qsTypeId="urn:microsoft.com/office/officeart/2005/8/quickstyle/simple4" qsCatId="simple" csTypeId="urn:microsoft.com/office/officeart/2005/8/colors/accent2_5" csCatId="accent2" phldr="1"/>
      <dgm:spPr/>
      <dgm:t>
        <a:bodyPr/>
        <a:lstStyle/>
        <a:p>
          <a:endParaRPr lang="en-US"/>
        </a:p>
      </dgm:t>
    </dgm:pt>
    <dgm:pt modelId="{A81A7512-095D-4086-8F53-72126A9013D9}">
      <dgm:prSet phldrT="[Text]" custT="1"/>
      <dgm:spPr/>
      <dgm:t>
        <a:bodyPr/>
        <a:lstStyle/>
        <a:p>
          <a:r>
            <a:rPr lang="en-GB" sz="2000" b="1" dirty="0">
              <a:solidFill>
                <a:schemeClr val="accent2">
                  <a:lumMod val="50000"/>
                </a:schemeClr>
              </a:solidFill>
              <a:latin typeface="Arial" pitchFamily="34" charset="0"/>
              <a:cs typeface="Arial" pitchFamily="34" charset="0"/>
            </a:rPr>
            <a:t>Comparative analysis of ethics assessment practices in the EU and beyond</a:t>
          </a:r>
          <a:endParaRPr lang="en-US" sz="2000" b="1" dirty="0">
            <a:solidFill>
              <a:schemeClr val="accent2">
                <a:lumMod val="50000"/>
              </a:schemeClr>
            </a:solidFill>
            <a:latin typeface="Arial" pitchFamily="34" charset="0"/>
            <a:cs typeface="Arial" pitchFamily="34" charset="0"/>
          </a:endParaRPr>
        </a:p>
      </dgm:t>
    </dgm:pt>
    <dgm:pt modelId="{FC70C8EA-52BF-4160-868C-08D358C8854A}" type="parTrans" cxnId="{788B773F-C92C-44E8-892F-2187F363AA55}">
      <dgm:prSet/>
      <dgm:spPr/>
      <dgm:t>
        <a:bodyPr/>
        <a:lstStyle/>
        <a:p>
          <a:endParaRPr lang="en-US" b="1">
            <a:latin typeface="Arial" pitchFamily="34" charset="0"/>
            <a:cs typeface="Arial" pitchFamily="34" charset="0"/>
          </a:endParaRPr>
        </a:p>
      </dgm:t>
    </dgm:pt>
    <dgm:pt modelId="{8A9059D0-960C-4EF2-AEA8-22219B8D55A9}" type="sibTrans" cxnId="{788B773F-C92C-44E8-892F-2187F363AA55}">
      <dgm:prSet/>
      <dgm:spPr/>
      <dgm:t>
        <a:bodyPr/>
        <a:lstStyle/>
        <a:p>
          <a:endParaRPr lang="en-US" b="1">
            <a:latin typeface="Arial" pitchFamily="34" charset="0"/>
            <a:cs typeface="Arial" pitchFamily="34" charset="0"/>
          </a:endParaRPr>
        </a:p>
      </dgm:t>
    </dgm:pt>
    <dgm:pt modelId="{4F97BB24-A7B1-4F6F-A3AE-4F5E3F9A036C}">
      <dgm:prSet custT="1"/>
      <dgm:spPr/>
      <dgm:t>
        <a:bodyPr/>
        <a:lstStyle/>
        <a:p>
          <a:r>
            <a:rPr lang="en-GB" sz="2000" b="1" dirty="0">
              <a:solidFill>
                <a:schemeClr val="accent2">
                  <a:lumMod val="50000"/>
                </a:schemeClr>
              </a:solidFill>
              <a:latin typeface="Arial" pitchFamily="34" charset="0"/>
              <a:cs typeface="Arial" pitchFamily="34" charset="0"/>
            </a:rPr>
            <a:t>Ethics assessment framework for research &amp; innovation </a:t>
          </a:r>
          <a:r>
            <a:rPr lang="en-GB" sz="2000" b="1" dirty="0" smtClean="0">
              <a:solidFill>
                <a:schemeClr val="accent2">
                  <a:lumMod val="50000"/>
                </a:schemeClr>
              </a:solidFill>
              <a:latin typeface="Arial" pitchFamily="34" charset="0"/>
              <a:cs typeface="Arial" pitchFamily="34" charset="0"/>
            </a:rPr>
            <a:t> (the “Common Ethics Assessment Framework”) </a:t>
          </a:r>
          <a:endParaRPr lang="en-GB" sz="2000" b="1" dirty="0">
            <a:solidFill>
              <a:schemeClr val="accent2">
                <a:lumMod val="50000"/>
              </a:schemeClr>
            </a:solidFill>
            <a:latin typeface="Arial" pitchFamily="34" charset="0"/>
            <a:cs typeface="Arial" pitchFamily="34" charset="0"/>
          </a:endParaRPr>
        </a:p>
      </dgm:t>
    </dgm:pt>
    <dgm:pt modelId="{14FED82A-AD53-414E-A92B-DBEDB2F2D0F8}" type="parTrans" cxnId="{185F120A-5F77-47DC-BBDA-44214E9F099A}">
      <dgm:prSet/>
      <dgm:spPr/>
      <dgm:t>
        <a:bodyPr/>
        <a:lstStyle/>
        <a:p>
          <a:endParaRPr lang="en-US" b="1">
            <a:latin typeface="Arial" pitchFamily="34" charset="0"/>
            <a:cs typeface="Arial" pitchFamily="34" charset="0"/>
          </a:endParaRPr>
        </a:p>
      </dgm:t>
    </dgm:pt>
    <dgm:pt modelId="{89BBB914-78C3-434E-ABC6-8693050E3460}" type="sibTrans" cxnId="{185F120A-5F77-47DC-BBDA-44214E9F099A}">
      <dgm:prSet/>
      <dgm:spPr/>
      <dgm:t>
        <a:bodyPr/>
        <a:lstStyle/>
        <a:p>
          <a:endParaRPr lang="en-US" b="1">
            <a:latin typeface="Arial" pitchFamily="34" charset="0"/>
            <a:cs typeface="Arial" pitchFamily="34" charset="0"/>
          </a:endParaRPr>
        </a:p>
      </dgm:t>
    </dgm:pt>
    <dgm:pt modelId="{89BB360A-847D-4B22-A6FA-284EE5D487C4}">
      <dgm:prSet custT="1"/>
      <dgm:spPr/>
      <dgm:t>
        <a:bodyPr/>
        <a:lstStyle/>
        <a:p>
          <a:r>
            <a:rPr lang="en-GB" sz="2000" b="1" dirty="0">
              <a:solidFill>
                <a:schemeClr val="accent2">
                  <a:lumMod val="50000"/>
                </a:schemeClr>
              </a:solidFill>
              <a:latin typeface="Arial" pitchFamily="34" charset="0"/>
              <a:cs typeface="Arial" pitchFamily="34" charset="0"/>
            </a:rPr>
            <a:t>CEN Workshop Agreement: </a:t>
          </a:r>
          <a:r>
            <a:rPr lang="en-GB" sz="2000" b="1" i="0" dirty="0">
              <a:solidFill>
                <a:schemeClr val="accent2">
                  <a:lumMod val="50000"/>
                </a:schemeClr>
              </a:solidFill>
              <a:latin typeface="Arial" pitchFamily="34" charset="0"/>
              <a:cs typeface="Arial" pitchFamily="34" charset="0"/>
            </a:rPr>
            <a:t>Ethics assessment for research and innovation</a:t>
          </a:r>
          <a:endParaRPr lang="en-GB" sz="2000" b="1" dirty="0">
            <a:solidFill>
              <a:schemeClr val="accent2">
                <a:lumMod val="50000"/>
              </a:schemeClr>
            </a:solidFill>
            <a:latin typeface="Arial" pitchFamily="34" charset="0"/>
            <a:cs typeface="Arial" pitchFamily="34" charset="0"/>
          </a:endParaRPr>
        </a:p>
      </dgm:t>
    </dgm:pt>
    <dgm:pt modelId="{EEA25330-289F-4BE0-9E37-A5468BB42D0E}" type="parTrans" cxnId="{D5236310-83F9-4459-89C8-9DC900FD8F52}">
      <dgm:prSet/>
      <dgm:spPr/>
      <dgm:t>
        <a:bodyPr/>
        <a:lstStyle/>
        <a:p>
          <a:endParaRPr lang="en-US">
            <a:latin typeface="Arial" pitchFamily="34" charset="0"/>
            <a:cs typeface="Arial" pitchFamily="34" charset="0"/>
          </a:endParaRPr>
        </a:p>
      </dgm:t>
    </dgm:pt>
    <dgm:pt modelId="{E1ECE1D2-3349-46DC-8F67-553825E818BF}" type="sibTrans" cxnId="{D5236310-83F9-4459-89C8-9DC900FD8F52}">
      <dgm:prSet/>
      <dgm:spPr/>
      <dgm:t>
        <a:bodyPr/>
        <a:lstStyle/>
        <a:p>
          <a:endParaRPr lang="en-US">
            <a:latin typeface="Arial" pitchFamily="34" charset="0"/>
            <a:cs typeface="Arial" pitchFamily="34" charset="0"/>
          </a:endParaRPr>
        </a:p>
      </dgm:t>
    </dgm:pt>
    <dgm:pt modelId="{18541642-1997-4E89-9F03-138EBBD2C948}" type="pres">
      <dgm:prSet presAssocID="{7F103DA4-F56D-49AA-BD61-CCF944111B64}" presName="vert0" presStyleCnt="0">
        <dgm:presLayoutVars>
          <dgm:dir/>
          <dgm:animOne val="branch"/>
          <dgm:animLvl val="lvl"/>
        </dgm:presLayoutVars>
      </dgm:prSet>
      <dgm:spPr/>
      <dgm:t>
        <a:bodyPr/>
        <a:lstStyle/>
        <a:p>
          <a:endParaRPr lang="en-GB"/>
        </a:p>
      </dgm:t>
    </dgm:pt>
    <dgm:pt modelId="{16CE3D24-5F41-4A20-A8B9-6C065A7166AE}" type="pres">
      <dgm:prSet presAssocID="{A81A7512-095D-4086-8F53-72126A9013D9}" presName="thickLine" presStyleLbl="alignNode1" presStyleIdx="0" presStyleCnt="3"/>
      <dgm:spPr/>
    </dgm:pt>
    <dgm:pt modelId="{5A7A8913-08B8-4FDD-BF95-ED86CAE97F2F}" type="pres">
      <dgm:prSet presAssocID="{A81A7512-095D-4086-8F53-72126A9013D9}" presName="horz1" presStyleCnt="0"/>
      <dgm:spPr/>
    </dgm:pt>
    <dgm:pt modelId="{E54108FC-C007-4CC7-B46F-F16EFE8B5681}" type="pres">
      <dgm:prSet presAssocID="{A81A7512-095D-4086-8F53-72126A9013D9}" presName="tx1" presStyleLbl="revTx" presStyleIdx="0" presStyleCnt="3"/>
      <dgm:spPr/>
      <dgm:t>
        <a:bodyPr/>
        <a:lstStyle/>
        <a:p>
          <a:endParaRPr lang="en-GB"/>
        </a:p>
      </dgm:t>
    </dgm:pt>
    <dgm:pt modelId="{E5E7F625-97A2-43E2-ADF2-45B96D566E69}" type="pres">
      <dgm:prSet presAssocID="{A81A7512-095D-4086-8F53-72126A9013D9}" presName="vert1" presStyleCnt="0"/>
      <dgm:spPr/>
    </dgm:pt>
    <dgm:pt modelId="{0F931927-43F2-49F7-8FDF-67DFBA4576EC}" type="pres">
      <dgm:prSet presAssocID="{4F97BB24-A7B1-4F6F-A3AE-4F5E3F9A036C}" presName="thickLine" presStyleLbl="alignNode1" presStyleIdx="1" presStyleCnt="3"/>
      <dgm:spPr/>
    </dgm:pt>
    <dgm:pt modelId="{C418E62C-A2E7-47E5-8DF4-CE80A258BEC5}" type="pres">
      <dgm:prSet presAssocID="{4F97BB24-A7B1-4F6F-A3AE-4F5E3F9A036C}" presName="horz1" presStyleCnt="0"/>
      <dgm:spPr/>
    </dgm:pt>
    <dgm:pt modelId="{B5F47B6D-AFE4-41C0-8EFC-3617666F682F}" type="pres">
      <dgm:prSet presAssocID="{4F97BB24-A7B1-4F6F-A3AE-4F5E3F9A036C}" presName="tx1" presStyleLbl="revTx" presStyleIdx="1" presStyleCnt="3"/>
      <dgm:spPr/>
      <dgm:t>
        <a:bodyPr/>
        <a:lstStyle/>
        <a:p>
          <a:endParaRPr lang="en-GB"/>
        </a:p>
      </dgm:t>
    </dgm:pt>
    <dgm:pt modelId="{3EA0C678-70E5-4121-ACCC-88841960B0E0}" type="pres">
      <dgm:prSet presAssocID="{4F97BB24-A7B1-4F6F-A3AE-4F5E3F9A036C}" presName="vert1" presStyleCnt="0"/>
      <dgm:spPr/>
    </dgm:pt>
    <dgm:pt modelId="{88BB7F00-B8BD-4497-A98C-16FD3927AE38}" type="pres">
      <dgm:prSet presAssocID="{89BB360A-847D-4B22-A6FA-284EE5D487C4}" presName="thickLine" presStyleLbl="alignNode1" presStyleIdx="2" presStyleCnt="3"/>
      <dgm:spPr/>
    </dgm:pt>
    <dgm:pt modelId="{23483BAB-B500-4BCF-B99D-7630D44BE411}" type="pres">
      <dgm:prSet presAssocID="{89BB360A-847D-4B22-A6FA-284EE5D487C4}" presName="horz1" presStyleCnt="0"/>
      <dgm:spPr/>
    </dgm:pt>
    <dgm:pt modelId="{C2F45AB5-D2A6-45D5-B08D-A743DCF807AE}" type="pres">
      <dgm:prSet presAssocID="{89BB360A-847D-4B22-A6FA-284EE5D487C4}" presName="tx1" presStyleLbl="revTx" presStyleIdx="2" presStyleCnt="3"/>
      <dgm:spPr/>
      <dgm:t>
        <a:bodyPr/>
        <a:lstStyle/>
        <a:p>
          <a:endParaRPr lang="en-GB"/>
        </a:p>
      </dgm:t>
    </dgm:pt>
    <dgm:pt modelId="{18A864A8-20ED-4007-87B9-D4774F3A3FE9}" type="pres">
      <dgm:prSet presAssocID="{89BB360A-847D-4B22-A6FA-284EE5D487C4}" presName="vert1" presStyleCnt="0"/>
      <dgm:spPr/>
    </dgm:pt>
  </dgm:ptLst>
  <dgm:cxnLst>
    <dgm:cxn modelId="{185F120A-5F77-47DC-BBDA-44214E9F099A}" srcId="{7F103DA4-F56D-49AA-BD61-CCF944111B64}" destId="{4F97BB24-A7B1-4F6F-A3AE-4F5E3F9A036C}" srcOrd="1" destOrd="0" parTransId="{14FED82A-AD53-414E-A92B-DBEDB2F2D0F8}" sibTransId="{89BBB914-78C3-434E-ABC6-8693050E3460}"/>
    <dgm:cxn modelId="{D5236310-83F9-4459-89C8-9DC900FD8F52}" srcId="{7F103DA4-F56D-49AA-BD61-CCF944111B64}" destId="{89BB360A-847D-4B22-A6FA-284EE5D487C4}" srcOrd="2" destOrd="0" parTransId="{EEA25330-289F-4BE0-9E37-A5468BB42D0E}" sibTransId="{E1ECE1D2-3349-46DC-8F67-553825E818BF}"/>
    <dgm:cxn modelId="{9E2F1F39-4A41-47D3-B606-805193687BBA}" type="presOf" srcId="{7F103DA4-F56D-49AA-BD61-CCF944111B64}" destId="{18541642-1997-4E89-9F03-138EBBD2C948}" srcOrd="0" destOrd="0" presId="urn:microsoft.com/office/officeart/2008/layout/LinedList"/>
    <dgm:cxn modelId="{C8F3B6CD-A7CD-4B5F-99AA-52609BC6442C}" type="presOf" srcId="{89BB360A-847D-4B22-A6FA-284EE5D487C4}" destId="{C2F45AB5-D2A6-45D5-B08D-A743DCF807AE}" srcOrd="0" destOrd="0" presId="urn:microsoft.com/office/officeart/2008/layout/LinedList"/>
    <dgm:cxn modelId="{788B773F-C92C-44E8-892F-2187F363AA55}" srcId="{7F103DA4-F56D-49AA-BD61-CCF944111B64}" destId="{A81A7512-095D-4086-8F53-72126A9013D9}" srcOrd="0" destOrd="0" parTransId="{FC70C8EA-52BF-4160-868C-08D358C8854A}" sibTransId="{8A9059D0-960C-4EF2-AEA8-22219B8D55A9}"/>
    <dgm:cxn modelId="{E2DC99DB-1BE2-4C62-B8B9-0493DF1C5179}" type="presOf" srcId="{A81A7512-095D-4086-8F53-72126A9013D9}" destId="{E54108FC-C007-4CC7-B46F-F16EFE8B5681}" srcOrd="0" destOrd="0" presId="urn:microsoft.com/office/officeart/2008/layout/LinedList"/>
    <dgm:cxn modelId="{B1454462-0294-4B01-A81C-B43A8082AB64}" type="presOf" srcId="{4F97BB24-A7B1-4F6F-A3AE-4F5E3F9A036C}" destId="{B5F47B6D-AFE4-41C0-8EFC-3617666F682F}" srcOrd="0" destOrd="0" presId="urn:microsoft.com/office/officeart/2008/layout/LinedList"/>
    <dgm:cxn modelId="{CFB0CB97-92BB-4A32-B67A-C07DFF445397}" type="presParOf" srcId="{18541642-1997-4E89-9F03-138EBBD2C948}" destId="{16CE3D24-5F41-4A20-A8B9-6C065A7166AE}" srcOrd="0" destOrd="0" presId="urn:microsoft.com/office/officeart/2008/layout/LinedList"/>
    <dgm:cxn modelId="{09D10BD6-20BF-423D-A572-7C46A53F9B0D}" type="presParOf" srcId="{18541642-1997-4E89-9F03-138EBBD2C948}" destId="{5A7A8913-08B8-4FDD-BF95-ED86CAE97F2F}" srcOrd="1" destOrd="0" presId="urn:microsoft.com/office/officeart/2008/layout/LinedList"/>
    <dgm:cxn modelId="{D562DD27-89BD-4F71-8767-927EF8E5D001}" type="presParOf" srcId="{5A7A8913-08B8-4FDD-BF95-ED86CAE97F2F}" destId="{E54108FC-C007-4CC7-B46F-F16EFE8B5681}" srcOrd="0" destOrd="0" presId="urn:microsoft.com/office/officeart/2008/layout/LinedList"/>
    <dgm:cxn modelId="{9E5F845C-1232-40FE-B5A8-D1C306A67577}" type="presParOf" srcId="{5A7A8913-08B8-4FDD-BF95-ED86CAE97F2F}" destId="{E5E7F625-97A2-43E2-ADF2-45B96D566E69}" srcOrd="1" destOrd="0" presId="urn:microsoft.com/office/officeart/2008/layout/LinedList"/>
    <dgm:cxn modelId="{50076D1B-4E36-4A99-A749-C18AE2A5EC90}" type="presParOf" srcId="{18541642-1997-4E89-9F03-138EBBD2C948}" destId="{0F931927-43F2-49F7-8FDF-67DFBA4576EC}" srcOrd="2" destOrd="0" presId="urn:microsoft.com/office/officeart/2008/layout/LinedList"/>
    <dgm:cxn modelId="{3ABFCA6F-41D5-4D99-9505-F0CA372622C9}" type="presParOf" srcId="{18541642-1997-4E89-9F03-138EBBD2C948}" destId="{C418E62C-A2E7-47E5-8DF4-CE80A258BEC5}" srcOrd="3" destOrd="0" presId="urn:microsoft.com/office/officeart/2008/layout/LinedList"/>
    <dgm:cxn modelId="{BCA4E382-E943-4C9A-81B4-4581E196311F}" type="presParOf" srcId="{C418E62C-A2E7-47E5-8DF4-CE80A258BEC5}" destId="{B5F47B6D-AFE4-41C0-8EFC-3617666F682F}" srcOrd="0" destOrd="0" presId="urn:microsoft.com/office/officeart/2008/layout/LinedList"/>
    <dgm:cxn modelId="{2CB1FFD6-F707-4250-B323-DAAC70C869E0}" type="presParOf" srcId="{C418E62C-A2E7-47E5-8DF4-CE80A258BEC5}" destId="{3EA0C678-70E5-4121-ACCC-88841960B0E0}" srcOrd="1" destOrd="0" presId="urn:microsoft.com/office/officeart/2008/layout/LinedList"/>
    <dgm:cxn modelId="{6CF05ABF-F389-4B80-8273-4FF8315F5E54}" type="presParOf" srcId="{18541642-1997-4E89-9F03-138EBBD2C948}" destId="{88BB7F00-B8BD-4497-A98C-16FD3927AE38}" srcOrd="4" destOrd="0" presId="urn:microsoft.com/office/officeart/2008/layout/LinedList"/>
    <dgm:cxn modelId="{8D3646D8-1222-4180-AB8C-2F0F90D6B35D}" type="presParOf" srcId="{18541642-1997-4E89-9F03-138EBBD2C948}" destId="{23483BAB-B500-4BCF-B99D-7630D44BE411}" srcOrd="5" destOrd="0" presId="urn:microsoft.com/office/officeart/2008/layout/LinedList"/>
    <dgm:cxn modelId="{71B3EAF3-9E37-411B-BEA7-DCD0BC7E293F}" type="presParOf" srcId="{23483BAB-B500-4BCF-B99D-7630D44BE411}" destId="{C2F45AB5-D2A6-45D5-B08D-A743DCF807AE}" srcOrd="0" destOrd="0" presId="urn:microsoft.com/office/officeart/2008/layout/LinedList"/>
    <dgm:cxn modelId="{287ECFC6-DDC7-4C43-8F7D-ABC64FE37D56}" type="presParOf" srcId="{23483BAB-B500-4BCF-B99D-7630D44BE411}" destId="{18A864A8-20ED-4007-87B9-D4774F3A3FE9}" srcOrd="1" destOrd="0" presId="urn:microsoft.com/office/officeart/2008/layout/LinedList"/>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CE3D24-5F41-4A20-A8B9-6C065A7166AE}">
      <dsp:nvSpPr>
        <dsp:cNvPr id="0" name=""/>
        <dsp:cNvSpPr/>
      </dsp:nvSpPr>
      <dsp:spPr>
        <a:xfrm>
          <a:off x="0" y="2092"/>
          <a:ext cx="6096000" cy="0"/>
        </a:xfrm>
        <a:prstGeom prst="line">
          <a:avLst/>
        </a:prstGeom>
        <a:gradFill rotWithShape="0">
          <a:gsLst>
            <a:gs pos="0">
              <a:schemeClr val="accent2">
                <a:alpha val="90000"/>
                <a:hueOff val="0"/>
                <a:satOff val="0"/>
                <a:lumOff val="0"/>
                <a:alphaOff val="0"/>
                <a:satMod val="103000"/>
                <a:lumMod val="102000"/>
                <a:tint val="94000"/>
              </a:schemeClr>
            </a:gs>
            <a:gs pos="50000">
              <a:schemeClr val="accent2">
                <a:alpha val="90000"/>
                <a:hueOff val="0"/>
                <a:satOff val="0"/>
                <a:lumOff val="0"/>
                <a:alphaOff val="0"/>
                <a:satMod val="110000"/>
                <a:lumMod val="100000"/>
                <a:shade val="100000"/>
              </a:schemeClr>
            </a:gs>
            <a:gs pos="100000">
              <a:schemeClr val="accent2">
                <a:alpha val="90000"/>
                <a:hueOff val="0"/>
                <a:satOff val="0"/>
                <a:lumOff val="0"/>
                <a:alphaOff val="0"/>
                <a:lumMod val="99000"/>
                <a:satMod val="120000"/>
                <a:shade val="78000"/>
              </a:schemeClr>
            </a:gs>
          </a:gsLst>
          <a:lin ang="5400000" scaled="0"/>
        </a:gradFill>
        <a:ln w="6350" cap="flat" cmpd="sng" algn="ctr">
          <a:solidFill>
            <a:schemeClr val="accent2">
              <a:alpha val="90000"/>
              <a:hueOff val="0"/>
              <a:satOff val="0"/>
              <a:lumOff val="0"/>
              <a:alphaOff val="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E54108FC-C007-4CC7-B46F-F16EFE8B5681}">
      <dsp:nvSpPr>
        <dsp:cNvPr id="0" name=""/>
        <dsp:cNvSpPr/>
      </dsp:nvSpPr>
      <dsp:spPr>
        <a:xfrm>
          <a:off x="0" y="2092"/>
          <a:ext cx="6096000" cy="1427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b="1" kern="1200" dirty="0">
              <a:solidFill>
                <a:schemeClr val="accent2">
                  <a:lumMod val="50000"/>
                </a:schemeClr>
              </a:solidFill>
              <a:latin typeface="Arial" pitchFamily="34" charset="0"/>
              <a:cs typeface="Arial" pitchFamily="34" charset="0"/>
            </a:rPr>
            <a:t>Comparative analysis of ethics assessment practices in the EU and beyond</a:t>
          </a:r>
          <a:endParaRPr lang="en-US" sz="2000" b="1" kern="1200" dirty="0">
            <a:solidFill>
              <a:schemeClr val="accent2">
                <a:lumMod val="50000"/>
              </a:schemeClr>
            </a:solidFill>
            <a:latin typeface="Arial" pitchFamily="34" charset="0"/>
            <a:cs typeface="Arial" pitchFamily="34" charset="0"/>
          </a:endParaRPr>
        </a:p>
      </dsp:txBody>
      <dsp:txXfrm>
        <a:off x="0" y="2092"/>
        <a:ext cx="6096000" cy="1427089"/>
      </dsp:txXfrm>
    </dsp:sp>
    <dsp:sp modelId="{0F931927-43F2-49F7-8FDF-67DFBA4576EC}">
      <dsp:nvSpPr>
        <dsp:cNvPr id="0" name=""/>
        <dsp:cNvSpPr/>
      </dsp:nvSpPr>
      <dsp:spPr>
        <a:xfrm>
          <a:off x="0" y="1429182"/>
          <a:ext cx="6096000" cy="0"/>
        </a:xfrm>
        <a:prstGeom prst="line">
          <a:avLst/>
        </a:prstGeom>
        <a:gradFill rotWithShape="0">
          <a:gsLst>
            <a:gs pos="0">
              <a:schemeClr val="accent2">
                <a:alpha val="90000"/>
                <a:hueOff val="0"/>
                <a:satOff val="0"/>
                <a:lumOff val="0"/>
                <a:alphaOff val="-20000"/>
                <a:satMod val="103000"/>
                <a:lumMod val="102000"/>
                <a:tint val="94000"/>
              </a:schemeClr>
            </a:gs>
            <a:gs pos="50000">
              <a:schemeClr val="accent2">
                <a:alpha val="90000"/>
                <a:hueOff val="0"/>
                <a:satOff val="0"/>
                <a:lumOff val="0"/>
                <a:alphaOff val="-20000"/>
                <a:satMod val="110000"/>
                <a:lumMod val="100000"/>
                <a:shade val="100000"/>
              </a:schemeClr>
            </a:gs>
            <a:gs pos="100000">
              <a:schemeClr val="accent2">
                <a:alpha val="90000"/>
                <a:hueOff val="0"/>
                <a:satOff val="0"/>
                <a:lumOff val="0"/>
                <a:alphaOff val="-20000"/>
                <a:lumMod val="99000"/>
                <a:satMod val="120000"/>
                <a:shade val="78000"/>
              </a:schemeClr>
            </a:gs>
          </a:gsLst>
          <a:lin ang="5400000" scaled="0"/>
        </a:gradFill>
        <a:ln w="6350" cap="flat" cmpd="sng" algn="ctr">
          <a:solidFill>
            <a:schemeClr val="accent2">
              <a:alpha val="90000"/>
              <a:hueOff val="0"/>
              <a:satOff val="0"/>
              <a:lumOff val="0"/>
              <a:alphaOff val="-2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B5F47B6D-AFE4-41C0-8EFC-3617666F682F}">
      <dsp:nvSpPr>
        <dsp:cNvPr id="0" name=""/>
        <dsp:cNvSpPr/>
      </dsp:nvSpPr>
      <dsp:spPr>
        <a:xfrm>
          <a:off x="0" y="1429182"/>
          <a:ext cx="6096000" cy="1427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b="1" kern="1200" dirty="0">
              <a:solidFill>
                <a:schemeClr val="accent2">
                  <a:lumMod val="50000"/>
                </a:schemeClr>
              </a:solidFill>
              <a:latin typeface="Arial" pitchFamily="34" charset="0"/>
              <a:cs typeface="Arial" pitchFamily="34" charset="0"/>
            </a:rPr>
            <a:t>Ethics assessment framework for research &amp; innovation </a:t>
          </a:r>
          <a:r>
            <a:rPr lang="en-GB" sz="2000" b="1" kern="1200" dirty="0" smtClean="0">
              <a:solidFill>
                <a:schemeClr val="accent2">
                  <a:lumMod val="50000"/>
                </a:schemeClr>
              </a:solidFill>
              <a:latin typeface="Arial" pitchFamily="34" charset="0"/>
              <a:cs typeface="Arial" pitchFamily="34" charset="0"/>
            </a:rPr>
            <a:t> (the “Common Ethics Assessment Framework”) </a:t>
          </a:r>
          <a:endParaRPr lang="en-GB" sz="2000" b="1" kern="1200" dirty="0">
            <a:solidFill>
              <a:schemeClr val="accent2">
                <a:lumMod val="50000"/>
              </a:schemeClr>
            </a:solidFill>
            <a:latin typeface="Arial" pitchFamily="34" charset="0"/>
            <a:cs typeface="Arial" pitchFamily="34" charset="0"/>
          </a:endParaRPr>
        </a:p>
      </dsp:txBody>
      <dsp:txXfrm>
        <a:off x="0" y="1429182"/>
        <a:ext cx="6096000" cy="1427089"/>
      </dsp:txXfrm>
    </dsp:sp>
    <dsp:sp modelId="{88BB7F00-B8BD-4497-A98C-16FD3927AE38}">
      <dsp:nvSpPr>
        <dsp:cNvPr id="0" name=""/>
        <dsp:cNvSpPr/>
      </dsp:nvSpPr>
      <dsp:spPr>
        <a:xfrm>
          <a:off x="0" y="2856272"/>
          <a:ext cx="6096000" cy="0"/>
        </a:xfrm>
        <a:prstGeom prst="line">
          <a:avLst/>
        </a:prstGeom>
        <a:gradFill rotWithShape="0">
          <a:gsLst>
            <a:gs pos="0">
              <a:schemeClr val="accent2">
                <a:alpha val="90000"/>
                <a:hueOff val="0"/>
                <a:satOff val="0"/>
                <a:lumOff val="0"/>
                <a:alphaOff val="-40000"/>
                <a:satMod val="103000"/>
                <a:lumMod val="102000"/>
                <a:tint val="94000"/>
              </a:schemeClr>
            </a:gs>
            <a:gs pos="50000">
              <a:schemeClr val="accent2">
                <a:alpha val="90000"/>
                <a:hueOff val="0"/>
                <a:satOff val="0"/>
                <a:lumOff val="0"/>
                <a:alphaOff val="-40000"/>
                <a:satMod val="110000"/>
                <a:lumMod val="100000"/>
                <a:shade val="100000"/>
              </a:schemeClr>
            </a:gs>
            <a:gs pos="100000">
              <a:schemeClr val="accent2">
                <a:alpha val="90000"/>
                <a:hueOff val="0"/>
                <a:satOff val="0"/>
                <a:lumOff val="0"/>
                <a:alphaOff val="-40000"/>
                <a:lumMod val="99000"/>
                <a:satMod val="120000"/>
                <a:shade val="78000"/>
              </a:schemeClr>
            </a:gs>
          </a:gsLst>
          <a:lin ang="5400000" scaled="0"/>
        </a:gradFill>
        <a:ln w="6350" cap="flat" cmpd="sng" algn="ctr">
          <a:solidFill>
            <a:schemeClr val="accent2">
              <a:alpha val="90000"/>
              <a:hueOff val="0"/>
              <a:satOff val="0"/>
              <a:lumOff val="0"/>
              <a:alphaOff val="-40000"/>
            </a:schemeClr>
          </a:solidFill>
          <a:prstDash val="solid"/>
          <a:miter lim="800000"/>
        </a:ln>
        <a:effectLst/>
      </dsp:spPr>
      <dsp:style>
        <a:lnRef idx="1">
          <a:scrgbClr r="0" g="0" b="0"/>
        </a:lnRef>
        <a:fillRef idx="3">
          <a:scrgbClr r="0" g="0" b="0"/>
        </a:fillRef>
        <a:effectRef idx="2">
          <a:scrgbClr r="0" g="0" b="0"/>
        </a:effectRef>
        <a:fontRef idx="minor">
          <a:schemeClr val="lt1"/>
        </a:fontRef>
      </dsp:style>
    </dsp:sp>
    <dsp:sp modelId="{C2F45AB5-D2A6-45D5-B08D-A743DCF807AE}">
      <dsp:nvSpPr>
        <dsp:cNvPr id="0" name=""/>
        <dsp:cNvSpPr/>
      </dsp:nvSpPr>
      <dsp:spPr>
        <a:xfrm>
          <a:off x="0" y="2856272"/>
          <a:ext cx="6096000" cy="14270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en-GB" sz="2000" b="1" kern="1200" dirty="0">
              <a:solidFill>
                <a:schemeClr val="accent2">
                  <a:lumMod val="50000"/>
                </a:schemeClr>
              </a:solidFill>
              <a:latin typeface="Arial" pitchFamily="34" charset="0"/>
              <a:cs typeface="Arial" pitchFamily="34" charset="0"/>
            </a:rPr>
            <a:t>CEN Workshop Agreement: </a:t>
          </a:r>
          <a:r>
            <a:rPr lang="en-GB" sz="2000" b="1" i="0" kern="1200" dirty="0">
              <a:solidFill>
                <a:schemeClr val="accent2">
                  <a:lumMod val="50000"/>
                </a:schemeClr>
              </a:solidFill>
              <a:latin typeface="Arial" pitchFamily="34" charset="0"/>
              <a:cs typeface="Arial" pitchFamily="34" charset="0"/>
            </a:rPr>
            <a:t>Ethics assessment for research and innovation</a:t>
          </a:r>
          <a:endParaRPr lang="en-GB" sz="2000" b="1" kern="1200" dirty="0">
            <a:solidFill>
              <a:schemeClr val="accent2">
                <a:lumMod val="50000"/>
              </a:schemeClr>
            </a:solidFill>
            <a:latin typeface="Arial" pitchFamily="34" charset="0"/>
            <a:cs typeface="Arial" pitchFamily="34" charset="0"/>
          </a:endParaRPr>
        </a:p>
      </dsp:txBody>
      <dsp:txXfrm>
        <a:off x="0" y="2856272"/>
        <a:ext cx="6096000" cy="1427089"/>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501879"/>
          </a:xfrm>
          <a:prstGeom prst="rect">
            <a:avLst/>
          </a:prstGeom>
        </p:spPr>
        <p:txBody>
          <a:bodyPr vert="horz" lIns="96478" tIns="48239" rIns="96478" bIns="48239" rtlCol="0"/>
          <a:lstStyle>
            <a:lvl1pPr algn="l">
              <a:defRPr sz="1300"/>
            </a:lvl1pPr>
          </a:lstStyle>
          <a:p>
            <a:endParaRPr lang="en-GB"/>
          </a:p>
        </p:txBody>
      </p:sp>
      <p:sp>
        <p:nvSpPr>
          <p:cNvPr id="3" name="Date Placeholder 2"/>
          <p:cNvSpPr>
            <a:spLocks noGrp="1"/>
          </p:cNvSpPr>
          <p:nvPr>
            <p:ph type="dt" idx="1"/>
          </p:nvPr>
        </p:nvSpPr>
        <p:spPr>
          <a:xfrm>
            <a:off x="3898102" y="0"/>
            <a:ext cx="2982119" cy="501879"/>
          </a:xfrm>
          <a:prstGeom prst="rect">
            <a:avLst/>
          </a:prstGeom>
        </p:spPr>
        <p:txBody>
          <a:bodyPr vert="horz" lIns="96478" tIns="48239" rIns="96478" bIns="48239" rtlCol="0"/>
          <a:lstStyle>
            <a:lvl1pPr algn="r">
              <a:defRPr sz="1300"/>
            </a:lvl1pPr>
          </a:lstStyle>
          <a:p>
            <a:fld id="{4401DAE7-FC75-401C-A398-C59A47A7F3EA}" type="datetimeFigureOut">
              <a:rPr lang="en-GB" smtClean="0"/>
              <a:pPr/>
              <a:t>24/01/2017</a:t>
            </a:fld>
            <a:endParaRPr lang="en-GB"/>
          </a:p>
        </p:txBody>
      </p:sp>
      <p:sp>
        <p:nvSpPr>
          <p:cNvPr id="4" name="Slide Image Placeholder 3"/>
          <p:cNvSpPr>
            <a:spLocks noGrp="1" noRot="1" noChangeAspect="1"/>
          </p:cNvSpPr>
          <p:nvPr>
            <p:ph type="sldImg" idx="2"/>
          </p:nvPr>
        </p:nvSpPr>
        <p:spPr>
          <a:xfrm>
            <a:off x="741363" y="1250950"/>
            <a:ext cx="5399087" cy="3375025"/>
          </a:xfrm>
          <a:prstGeom prst="rect">
            <a:avLst/>
          </a:prstGeom>
          <a:noFill/>
          <a:ln w="12700">
            <a:solidFill>
              <a:prstClr val="black"/>
            </a:solidFill>
          </a:ln>
        </p:spPr>
        <p:txBody>
          <a:bodyPr vert="horz" lIns="96478" tIns="48239" rIns="96478" bIns="48239" rtlCol="0" anchor="ctr"/>
          <a:lstStyle/>
          <a:p>
            <a:endParaRPr lang="en-GB"/>
          </a:p>
        </p:txBody>
      </p:sp>
      <p:sp>
        <p:nvSpPr>
          <p:cNvPr id="5" name="Notes Placeholder 4"/>
          <p:cNvSpPr>
            <a:spLocks noGrp="1"/>
          </p:cNvSpPr>
          <p:nvPr>
            <p:ph type="body" sz="quarter" idx="3"/>
          </p:nvPr>
        </p:nvSpPr>
        <p:spPr>
          <a:xfrm>
            <a:off x="688182" y="4813866"/>
            <a:ext cx="5505450" cy="3938617"/>
          </a:xfrm>
          <a:prstGeom prst="rect">
            <a:avLst/>
          </a:prstGeom>
        </p:spPr>
        <p:txBody>
          <a:bodyPr vert="horz" lIns="96478" tIns="48239" rIns="96478" bIns="48239"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500961"/>
            <a:ext cx="2982119" cy="501878"/>
          </a:xfrm>
          <a:prstGeom prst="rect">
            <a:avLst/>
          </a:prstGeom>
        </p:spPr>
        <p:txBody>
          <a:bodyPr vert="horz" lIns="96478" tIns="48239" rIns="96478" bIns="48239" rtlCol="0" anchor="b"/>
          <a:lstStyle>
            <a:lvl1pPr algn="l">
              <a:defRPr sz="1300"/>
            </a:lvl1pPr>
          </a:lstStyle>
          <a:p>
            <a:endParaRPr lang="en-GB"/>
          </a:p>
        </p:txBody>
      </p:sp>
      <p:sp>
        <p:nvSpPr>
          <p:cNvPr id="7" name="Slide Number Placeholder 6"/>
          <p:cNvSpPr>
            <a:spLocks noGrp="1"/>
          </p:cNvSpPr>
          <p:nvPr>
            <p:ph type="sldNum" sz="quarter" idx="5"/>
          </p:nvPr>
        </p:nvSpPr>
        <p:spPr>
          <a:xfrm>
            <a:off x="3898102" y="9500961"/>
            <a:ext cx="2982119" cy="501878"/>
          </a:xfrm>
          <a:prstGeom prst="rect">
            <a:avLst/>
          </a:prstGeom>
        </p:spPr>
        <p:txBody>
          <a:bodyPr vert="horz" lIns="96478" tIns="48239" rIns="96478" bIns="48239" rtlCol="0" anchor="b"/>
          <a:lstStyle>
            <a:lvl1pPr algn="r">
              <a:defRPr sz="1300"/>
            </a:lvl1pPr>
          </a:lstStyle>
          <a:p>
            <a:fld id="{47E8480C-A1CC-4430-92F1-12306CC29A8D}" type="slidenum">
              <a:rPr lang="en-GB" smtClean="0"/>
              <a:pPr/>
              <a:t>‹#›</a:t>
            </a:fld>
            <a:endParaRPr lang="en-GB"/>
          </a:p>
        </p:txBody>
      </p:sp>
    </p:spTree>
    <p:extLst>
      <p:ext uri="{BB962C8B-B14F-4D97-AF65-F5344CB8AC3E}">
        <p14:creationId xmlns:p14="http://schemas.microsoft.com/office/powerpoint/2010/main" xmlns="" val="414325839"/>
      </p:ext>
    </p:extLst>
  </p:cSld>
  <p:clrMap bg1="lt1" tx1="dk1" bg2="lt2" tx2="dk2" accent1="accent1" accent2="accent2" accent3="accent3" accent4="accent4" accent5="accent5" accent6="accent6" hlink="hlink" folHlink="folHlink"/>
  <p:notesStyle>
    <a:lvl1pPr marL="0" algn="l" defTabSz="914364" rtl="0" eaLnBrk="1" latinLnBrk="0" hangingPunct="1">
      <a:defRPr sz="1200" kern="1200">
        <a:solidFill>
          <a:schemeClr val="tx1"/>
        </a:solidFill>
        <a:latin typeface="+mn-lt"/>
        <a:ea typeface="+mn-ea"/>
        <a:cs typeface="+mn-cs"/>
      </a:defRPr>
    </a:lvl1pPr>
    <a:lvl2pPr marL="457181" algn="l" defTabSz="914364" rtl="0" eaLnBrk="1" latinLnBrk="0" hangingPunct="1">
      <a:defRPr sz="1200" kern="1200">
        <a:solidFill>
          <a:schemeClr val="tx1"/>
        </a:solidFill>
        <a:latin typeface="+mn-lt"/>
        <a:ea typeface="+mn-ea"/>
        <a:cs typeface="+mn-cs"/>
      </a:defRPr>
    </a:lvl2pPr>
    <a:lvl3pPr marL="914364" algn="l" defTabSz="914364" rtl="0" eaLnBrk="1" latinLnBrk="0" hangingPunct="1">
      <a:defRPr sz="1200" kern="1200">
        <a:solidFill>
          <a:schemeClr val="tx1"/>
        </a:solidFill>
        <a:latin typeface="+mn-lt"/>
        <a:ea typeface="+mn-ea"/>
        <a:cs typeface="+mn-cs"/>
      </a:defRPr>
    </a:lvl3pPr>
    <a:lvl4pPr marL="1371545" algn="l" defTabSz="914364" rtl="0" eaLnBrk="1" latinLnBrk="0" hangingPunct="1">
      <a:defRPr sz="1200" kern="1200">
        <a:solidFill>
          <a:schemeClr val="tx1"/>
        </a:solidFill>
        <a:latin typeface="+mn-lt"/>
        <a:ea typeface="+mn-ea"/>
        <a:cs typeface="+mn-cs"/>
      </a:defRPr>
    </a:lvl4pPr>
    <a:lvl5pPr marL="1828727" algn="l" defTabSz="914364" rtl="0" eaLnBrk="1" latinLnBrk="0" hangingPunct="1">
      <a:defRPr sz="1200" kern="1200">
        <a:solidFill>
          <a:schemeClr val="tx1"/>
        </a:solidFill>
        <a:latin typeface="+mn-lt"/>
        <a:ea typeface="+mn-ea"/>
        <a:cs typeface="+mn-cs"/>
      </a:defRPr>
    </a:lvl5pPr>
    <a:lvl6pPr marL="2285909" algn="l" defTabSz="914364" rtl="0" eaLnBrk="1" latinLnBrk="0" hangingPunct="1">
      <a:defRPr sz="1200" kern="1200">
        <a:solidFill>
          <a:schemeClr val="tx1"/>
        </a:solidFill>
        <a:latin typeface="+mn-lt"/>
        <a:ea typeface="+mn-ea"/>
        <a:cs typeface="+mn-cs"/>
      </a:defRPr>
    </a:lvl6pPr>
    <a:lvl7pPr marL="2743090" algn="l" defTabSz="914364" rtl="0" eaLnBrk="1" latinLnBrk="0" hangingPunct="1">
      <a:defRPr sz="1200" kern="1200">
        <a:solidFill>
          <a:schemeClr val="tx1"/>
        </a:solidFill>
        <a:latin typeface="+mn-lt"/>
        <a:ea typeface="+mn-ea"/>
        <a:cs typeface="+mn-cs"/>
      </a:defRPr>
    </a:lvl7pPr>
    <a:lvl8pPr marL="3200272" algn="l" defTabSz="914364" rtl="0" eaLnBrk="1" latinLnBrk="0" hangingPunct="1">
      <a:defRPr sz="1200" kern="1200">
        <a:solidFill>
          <a:schemeClr val="tx1"/>
        </a:solidFill>
        <a:latin typeface="+mn-lt"/>
        <a:ea typeface="+mn-ea"/>
        <a:cs typeface="+mn-cs"/>
      </a:defRPr>
    </a:lvl8pPr>
    <a:lvl9pPr marL="3657454" algn="l" defTabSz="914364"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www.cen.eu/work/products/CWA/Pages/default.aspx" TargetMode="External"/><Relationship Id="rId7" Type="http://schemas.openxmlformats.org/officeDocument/2006/relationships/hyperlink" Target="https://ec.europa.eu/transparency/regdoc/rep/1/2015/EN/1-2015-550-EN-F1-1.PDF"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iso.org/sites/policy/" TargetMode="External"/><Relationship Id="rId5" Type="http://schemas.openxmlformats.org/officeDocument/2006/relationships/hyperlink" Target="ftp://ftp.cencenelec.eu/CEN/News/2016/WS/SATORI/CWA-SATORI_part2_WD2_20160914.pdf" TargetMode="External"/><Relationship Id="rId4" Type="http://schemas.openxmlformats.org/officeDocument/2006/relationships/hyperlink" Target="ftp://ftp.cencenelec.eu/CEN/News/2016/WS/SATORI/CWA_SATORI_part1_WD3_20160914.pdf"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7E8480C-A1CC-4430-92F1-12306CC29A8D}" type="slidenum">
              <a:rPr lang="en-GB" smtClean="0"/>
              <a:pPr/>
              <a:t>1</a:t>
            </a:fld>
            <a:endParaRPr 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7E8480C-A1CC-4430-92F1-12306CC29A8D}" type="slidenum">
              <a:rPr lang="en-GB" smtClean="0"/>
              <a:pPr/>
              <a:t>2</a:t>
            </a:fld>
            <a:endParaRPr 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GB" dirty="0" smtClean="0"/>
              <a:t>CSA</a:t>
            </a:r>
          </a:p>
          <a:p>
            <a:r>
              <a:rPr lang="en-GB" dirty="0" smtClean="0"/>
              <a:t>The</a:t>
            </a:r>
            <a:r>
              <a:rPr lang="en-GB" baseline="0" dirty="0" smtClean="0"/>
              <a:t> aim of SATORI was to contribute towards harmonising and improving ethics assessment of research and innovation. </a:t>
            </a:r>
            <a:endParaRPr lang="en-GB" dirty="0"/>
          </a:p>
        </p:txBody>
      </p:sp>
      <p:sp>
        <p:nvSpPr>
          <p:cNvPr id="4" name="Slide Number Placeholder 3"/>
          <p:cNvSpPr>
            <a:spLocks noGrp="1"/>
          </p:cNvSpPr>
          <p:nvPr>
            <p:ph type="sldNum" sz="quarter" idx="10"/>
          </p:nvPr>
        </p:nvSpPr>
        <p:spPr/>
        <p:txBody>
          <a:bodyPr/>
          <a:lstStyle/>
          <a:p>
            <a:fld id="{47E8480C-A1CC-4430-92F1-12306CC29A8D}" type="slidenum">
              <a:rPr lang="en-GB" smtClean="0"/>
              <a:pPr/>
              <a:t>3</a:t>
            </a:fld>
            <a:endParaRPr 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7E8480C-A1CC-4430-92F1-12306CC29A8D}" type="slidenum">
              <a:rPr lang="en-GB" smtClean="0"/>
              <a:pPr/>
              <a:t>4</a:t>
            </a:fld>
            <a:endParaRPr 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defTabSz="964745">
              <a:defRPr/>
            </a:pPr>
            <a:r>
              <a:rPr lang="en-US" sz="1300" dirty="0" smtClean="0">
                <a:solidFill>
                  <a:srgbClr val="C00000"/>
                </a:solidFill>
              </a:rPr>
              <a:t>Ethics assessment: Any kind of assessment, evaluation, review, appraisal or valuation of practices, products and uses of research and innovation that makes use of primarily ethical principles or criteria. </a:t>
            </a:r>
          </a:p>
          <a:p>
            <a:pPr defTabSz="964745">
              <a:defRPr/>
            </a:pPr>
            <a:endParaRPr lang="en-US" sz="1300" dirty="0" smtClean="0">
              <a:solidFill>
                <a:srgbClr val="C00000"/>
              </a:solidFill>
            </a:endParaRPr>
          </a:p>
          <a:p>
            <a:pPr defTabSz="964745">
              <a:defRPr/>
            </a:pPr>
            <a:r>
              <a:rPr lang="en-US" sz="1300" dirty="0" smtClean="0">
                <a:solidFill>
                  <a:srgbClr val="C00000"/>
                </a:solidFill>
              </a:rPr>
              <a:t>Three outputs to highlight</a:t>
            </a:r>
          </a:p>
          <a:p>
            <a:pPr defTabSz="964745">
              <a:defRPr/>
            </a:pPr>
            <a:endParaRPr lang="en-US" sz="1300" dirty="0" smtClean="0">
              <a:solidFill>
                <a:srgbClr val="C00000"/>
              </a:solidFill>
            </a:endParaRPr>
          </a:p>
          <a:p>
            <a:pPr defTabSz="964745">
              <a:defRPr/>
            </a:pPr>
            <a:r>
              <a:rPr lang="en-US" sz="1300" b="1" dirty="0" smtClean="0">
                <a:solidFill>
                  <a:srgbClr val="C00000"/>
                </a:solidFill>
              </a:rPr>
              <a:t>Comparative analysis of ethics assessment practices in the EU and beyond </a:t>
            </a:r>
            <a:r>
              <a:rPr lang="en-US" sz="1300" dirty="0" smtClean="0">
                <a:solidFill>
                  <a:srgbClr val="C00000"/>
                </a:solidFill>
              </a:rPr>
              <a:t>– a frankly huge piece of comparative analysis.  - </a:t>
            </a:r>
          </a:p>
          <a:p>
            <a:pPr defTabSz="964745">
              <a:defRPr/>
            </a:pPr>
            <a:r>
              <a:rPr lang="en-GB" dirty="0" smtClean="0"/>
              <a:t>a detailed picture of the de facto ethics assessment landscape in the European Union and other countries with regard to approaches, practices and institutions for ethics assessment </a:t>
            </a:r>
          </a:p>
          <a:p>
            <a:pPr defTabSz="964745">
              <a:buFont typeface="Arial" pitchFamily="34" charset="0"/>
              <a:buChar char="•"/>
              <a:defRPr/>
            </a:pPr>
            <a:r>
              <a:rPr lang="en-GB" dirty="0" smtClean="0"/>
              <a:t>across scientific fields (natural sciences, engineering, medical and life sciences,</a:t>
            </a:r>
            <a:r>
              <a:rPr lang="en-GB" baseline="0" dirty="0" smtClean="0"/>
              <a:t> social sciences and </a:t>
            </a:r>
            <a:r>
              <a:rPr lang="en-GB" baseline="0" dirty="0" err="1" smtClean="0"/>
              <a:t>humanties</a:t>
            </a:r>
            <a:r>
              <a:rPr lang="en-GB" baseline="0" dirty="0" smtClean="0"/>
              <a:t>)</a:t>
            </a:r>
            <a:r>
              <a:rPr lang="en-GB" dirty="0" smtClean="0"/>
              <a:t>, </a:t>
            </a:r>
          </a:p>
          <a:p>
            <a:pPr defTabSz="964745">
              <a:buFont typeface="Arial" pitchFamily="34" charset="0"/>
              <a:buChar char="•"/>
              <a:defRPr/>
            </a:pPr>
            <a:r>
              <a:rPr lang="en-GB" dirty="0" smtClean="0"/>
              <a:t>different kinds of organisations that carry out assessment. (research ethics committees, national ethics committees, research funding organisation, national science academies,</a:t>
            </a:r>
            <a:r>
              <a:rPr lang="en-GB" baseline="0" dirty="0" smtClean="0"/>
              <a:t> universities, government and government-funded organisations, civil society organisations, standards bodies and industry). </a:t>
            </a:r>
            <a:endParaRPr lang="en-GB" dirty="0" smtClean="0"/>
          </a:p>
          <a:p>
            <a:pPr defTabSz="964745">
              <a:buFont typeface="Arial" pitchFamily="34" charset="0"/>
              <a:buChar char="•"/>
              <a:defRPr/>
            </a:pPr>
            <a:r>
              <a:rPr lang="en-GB" dirty="0" smtClean="0"/>
              <a:t>, and different countries - The study is based on in-depth study of ethics assessment in ten countries in the European Union, and the United States (US) and China, as well as studies of particular organisations in other EU countries.</a:t>
            </a:r>
          </a:p>
          <a:p>
            <a:pPr defTabSz="964745">
              <a:defRPr/>
            </a:pPr>
            <a:r>
              <a:rPr lang="en-GB" sz="1300" dirty="0" smtClean="0">
                <a:solidFill>
                  <a:srgbClr val="C00000"/>
                </a:solidFill>
              </a:rPr>
              <a:t>All accessible on the SATORI website – the value here for international project is perhaps in understanding the current state of play, scoping research (particularly across disciplinary boundaries and national borders) and understanding national differences. </a:t>
            </a:r>
          </a:p>
          <a:p>
            <a:pPr defTabSz="964745">
              <a:defRPr/>
            </a:pPr>
            <a:r>
              <a:rPr lang="en-US" sz="1300" dirty="0" smtClean="0">
                <a:solidFill>
                  <a:srgbClr val="C00000"/>
                </a:solidFill>
              </a:rPr>
              <a:t>It highlights the intense variation in this field. </a:t>
            </a:r>
          </a:p>
          <a:p>
            <a:pPr defTabSz="964745">
              <a:defRPr/>
            </a:pPr>
            <a:endParaRPr lang="en-US" sz="1300" dirty="0" smtClean="0">
              <a:solidFill>
                <a:srgbClr val="C00000"/>
              </a:solidFill>
            </a:endParaRPr>
          </a:p>
          <a:p>
            <a:pPr defTabSz="964745">
              <a:defRPr/>
            </a:pPr>
            <a:r>
              <a:rPr lang="en-US" sz="1300" dirty="0" smtClean="0">
                <a:solidFill>
                  <a:srgbClr val="C00000"/>
                </a:solidFill>
              </a:rPr>
              <a:t>The SATORI Common Ethics Assessment Framework</a:t>
            </a:r>
          </a:p>
          <a:p>
            <a:pPr defTabSz="964745">
              <a:defRPr/>
            </a:pPr>
            <a:endParaRPr lang="en-US" sz="1300" dirty="0" smtClean="0">
              <a:solidFill>
                <a:srgbClr val="C00000"/>
              </a:solidFill>
            </a:endParaRPr>
          </a:p>
          <a:p>
            <a:pPr defTabSz="964745">
              <a:defRPr/>
            </a:pPr>
            <a:r>
              <a:rPr lang="en-US" sz="1300" dirty="0" smtClean="0">
                <a:solidFill>
                  <a:srgbClr val="C00000"/>
                </a:solidFill>
              </a:rPr>
              <a:t>The CEN SATORI Workshop Agreement – Ethics assessment for Research and Innovation. </a:t>
            </a:r>
          </a:p>
          <a:p>
            <a:pPr defTabSz="964745">
              <a:defRPr/>
            </a:pPr>
            <a:endParaRPr lang="en-US" sz="1300" dirty="0" smtClean="0">
              <a:solidFill>
                <a:srgbClr val="C00000"/>
              </a:solidFill>
            </a:endParaRPr>
          </a:p>
          <a:p>
            <a:pPr defTabSz="964745">
              <a:defRPr/>
            </a:pPr>
            <a:endParaRPr lang="en-US" sz="1300" dirty="0" smtClean="0">
              <a:solidFill>
                <a:srgbClr val="C00000"/>
              </a:solidFill>
            </a:endParaRPr>
          </a:p>
          <a:p>
            <a:pPr defTabSz="964745">
              <a:defRPr/>
            </a:pPr>
            <a:r>
              <a:rPr lang="en-US" sz="1300" dirty="0" smtClean="0">
                <a:solidFill>
                  <a:srgbClr val="C00000"/>
                </a:solidFill>
              </a:rPr>
              <a:t>Also other interesting deliverables - </a:t>
            </a:r>
            <a:r>
              <a:rPr lang="en-GB" sz="1300" b="1" dirty="0" smtClean="0">
                <a:solidFill>
                  <a:schemeClr val="accent2">
                    <a:lumMod val="50000"/>
                  </a:schemeClr>
                </a:solidFill>
                <a:latin typeface="Arial" pitchFamily="34" charset="0"/>
                <a:cs typeface="Arial" pitchFamily="34" charset="0"/>
              </a:rPr>
              <a:t>Report (Handbook) of participatory processes, report on international differences in research cultures, ethical standards and legal frameworks. </a:t>
            </a:r>
          </a:p>
          <a:p>
            <a:pPr defTabSz="964745">
              <a:defRPr/>
            </a:pPr>
            <a:endParaRPr lang="en-US" sz="1300" dirty="0" smtClean="0">
              <a:solidFill>
                <a:srgbClr val="C00000"/>
              </a:solidFill>
            </a:endParaRPr>
          </a:p>
          <a:p>
            <a:endParaRPr lang="en-GB" dirty="0"/>
          </a:p>
        </p:txBody>
      </p:sp>
      <p:sp>
        <p:nvSpPr>
          <p:cNvPr id="4" name="Slide Number Placeholder 3"/>
          <p:cNvSpPr>
            <a:spLocks noGrp="1"/>
          </p:cNvSpPr>
          <p:nvPr>
            <p:ph type="sldNum" sz="quarter" idx="10"/>
          </p:nvPr>
        </p:nvSpPr>
        <p:spPr/>
        <p:txBody>
          <a:bodyPr/>
          <a:lstStyle/>
          <a:p>
            <a:fld id="{47E8480C-A1CC-4430-92F1-12306CC29A8D}" type="slidenum">
              <a:rPr lang="en-GB" smtClean="0"/>
              <a:pPr/>
              <a:t>5</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lvl="1">
              <a:spcAft>
                <a:spcPts val="704"/>
              </a:spcAft>
              <a:buClr>
                <a:srgbClr val="FF0000"/>
              </a:buClr>
            </a:pPr>
            <a:r>
              <a:rPr lang="en-GB" sz="2300" dirty="0" smtClean="0"/>
              <a:t>The EIA framework was constructed collaboratively by the SATORI WP4 partners.</a:t>
            </a:r>
          </a:p>
          <a:p>
            <a:pPr lvl="1">
              <a:spcAft>
                <a:spcPts val="704"/>
              </a:spcAft>
              <a:buClr>
                <a:srgbClr val="FF0000"/>
              </a:buClr>
            </a:pPr>
            <a:r>
              <a:rPr lang="en-GB" sz="2300" dirty="0" smtClean="0"/>
              <a:t>Result of a synthesis of literature on ethical impact assessment and foresight studies.</a:t>
            </a:r>
          </a:p>
          <a:p>
            <a:pPr lvl="1">
              <a:spcAft>
                <a:spcPts val="704"/>
              </a:spcAft>
              <a:buClr>
                <a:srgbClr val="FF0000"/>
              </a:buClr>
            </a:pPr>
            <a:r>
              <a:rPr lang="en-GB" sz="2300" dirty="0" smtClean="0"/>
              <a:t>Followed extensive consultation with stakeholders from a wide range of disciplines (interviews, workshops etc) </a:t>
            </a:r>
          </a:p>
          <a:p>
            <a:endParaRPr lang="en-GB" dirty="0" smtClean="0"/>
          </a:p>
          <a:p>
            <a:r>
              <a:rPr lang="en-GB" dirty="0" smtClean="0"/>
              <a:t>Adaptable – applicable to a wide</a:t>
            </a:r>
            <a:r>
              <a:rPr lang="en-GB" baseline="0" dirty="0" smtClean="0"/>
              <a:t> range of R&amp;I. </a:t>
            </a:r>
            <a:endParaRPr lang="en-GB" dirty="0" smtClean="0"/>
          </a:p>
          <a:p>
            <a:r>
              <a:rPr lang="en-GB" dirty="0" smtClean="0"/>
              <a:t>Not a complete ELSI solution – It’s focused on ethics, but the</a:t>
            </a:r>
            <a:r>
              <a:rPr lang="en-GB" baseline="0" dirty="0" smtClean="0"/>
              <a:t> approach is flexible – As an example, the PULSE project, we added additional methods (lit reviews, interviews etc) to cover the legal and social elements.</a:t>
            </a:r>
          </a:p>
          <a:p>
            <a:endParaRPr lang="en-GB" baseline="0" dirty="0" smtClean="0"/>
          </a:p>
          <a:p>
            <a:r>
              <a:rPr lang="en-GB" baseline="0" dirty="0" smtClean="0"/>
              <a:t>Unfortunately, not yet public – the consortium is in discussion with the European Commission about making it so – and anticipate it should be available on the SATORI website in the near future. </a:t>
            </a:r>
          </a:p>
          <a:p>
            <a:r>
              <a:rPr lang="en-GB" baseline="0" dirty="0" smtClean="0"/>
              <a:t>In the meantime, we’re happy to share it upon request</a:t>
            </a:r>
          </a:p>
          <a:p>
            <a:endParaRPr lang="en-GB" baseline="0" dirty="0" smtClean="0"/>
          </a:p>
          <a:p>
            <a:endParaRPr lang="en-GB" baseline="0" dirty="0" smtClean="0"/>
          </a:p>
          <a:p>
            <a:r>
              <a:rPr lang="en-GB" sz="1300" b="1" dirty="0" smtClean="0"/>
              <a:t>Common Framework – is the methodology for ethical impact assessment</a:t>
            </a:r>
          </a:p>
          <a:p>
            <a:r>
              <a:rPr lang="en-GB" sz="1300" dirty="0" smtClean="0"/>
              <a:t>This section can be used by governance bodies to set up new regulations with regard to ethics assessment in R&amp;I; by research funding organisations to set up new procedures for conducting EIAs in the projects they fund; local research organisations and companies for setting up internal procedures for conducting an EIA in the R&amp;I projects they organise. </a:t>
            </a:r>
            <a:endParaRPr lang="en-GB" dirty="0"/>
          </a:p>
        </p:txBody>
      </p:sp>
      <p:sp>
        <p:nvSpPr>
          <p:cNvPr id="4" name="Slide Number Placeholder 3"/>
          <p:cNvSpPr>
            <a:spLocks noGrp="1"/>
          </p:cNvSpPr>
          <p:nvPr>
            <p:ph type="sldNum" sz="quarter" idx="10"/>
          </p:nvPr>
        </p:nvSpPr>
        <p:spPr/>
        <p:txBody>
          <a:bodyPr/>
          <a:lstStyle/>
          <a:p>
            <a:fld id="{47E8480C-A1CC-4430-92F1-12306CC29A8D}" type="slidenum">
              <a:rPr lang="en-GB" smtClean="0"/>
              <a:pPr/>
              <a:t>6</a:t>
            </a:fld>
            <a:endParaRPr 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7E8480C-A1CC-4430-92F1-12306CC29A8D}" type="slidenum">
              <a:rPr lang="en-GB" smtClean="0"/>
              <a:pPr/>
              <a:t>7</a:t>
            </a:fld>
            <a:endParaRPr 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0000" lnSpcReduction="20000"/>
          </a:bodyPr>
          <a:lstStyle/>
          <a:p>
            <a:r>
              <a:rPr lang="en-GB" dirty="0" smtClean="0"/>
              <a:t>CEN, the European Committee for Standardization, is an association that brings together the National Standardization Bodies of 34 European countries.</a:t>
            </a:r>
          </a:p>
          <a:p>
            <a:r>
              <a:rPr lang="en-GB" dirty="0" smtClean="0"/>
              <a:t>CEN is one of three European Standardization Organizations (together with CENELEC and ETSI) that have been officially recognized by the European Union and by the European Free Trade Association (EFTA) as being responsible for developing and defining voluntary standards at European level.</a:t>
            </a:r>
          </a:p>
          <a:p>
            <a:endParaRPr lang="en-GB" dirty="0" smtClean="0"/>
          </a:p>
          <a:p>
            <a:endParaRPr lang="en-GB" dirty="0" smtClean="0"/>
          </a:p>
          <a:p>
            <a:r>
              <a:rPr lang="en-GB" dirty="0" smtClean="0"/>
              <a:t>A CEN Workshop Agreement is an </a:t>
            </a:r>
            <a:r>
              <a:rPr lang="en-GB" dirty="0" smtClean="0">
                <a:hlinkClick r:id="rId3"/>
              </a:rPr>
              <a:t>agreement developed and approved in a CEN Workshop that is open to the direct participation of anyone with an interest in the development of the agreement</a:t>
            </a:r>
            <a:r>
              <a:rPr lang="en-GB" dirty="0" smtClean="0"/>
              <a:t>. The development of a CWA is quick and flexible, and takes on average between 10-12 months.</a:t>
            </a:r>
          </a:p>
          <a:p>
            <a:r>
              <a:rPr lang="en-GB" dirty="0" smtClean="0"/>
              <a:t>Just like other CWAs, the SATORI CWA is not a full-fledged Standard. It is a consensus based, collaborative effort to bridge the gap between the vision and implementation of effective ethics assessment and responsible research &amp; innovation (RRI).</a:t>
            </a:r>
          </a:p>
          <a:p>
            <a:r>
              <a:rPr lang="en-GB" dirty="0" smtClean="0"/>
              <a:t>The SATOWI CWA has two parts. </a:t>
            </a:r>
            <a:r>
              <a:rPr lang="en-GB" dirty="0" smtClean="0">
                <a:hlinkClick r:id="rId4"/>
              </a:rPr>
              <a:t>Part 1</a:t>
            </a:r>
            <a:r>
              <a:rPr lang="en-GB" dirty="0" smtClean="0"/>
              <a:t> outlines recommendations for the composition, role, functioning and procedures of an ethics assessment unit (i.e. any institution or committee that performs ethics assessment – this includes, but is not limited to, research ethics committees, institutional review boards, ethical review committees, ethics boards, and units consisting of one or more ethics officers). </a:t>
            </a:r>
            <a:r>
              <a:rPr lang="en-GB" dirty="0" smtClean="0">
                <a:hlinkClick r:id="rId5"/>
              </a:rPr>
              <a:t>Part 2</a:t>
            </a:r>
            <a:r>
              <a:rPr lang="en-GB" dirty="0" smtClean="0"/>
              <a:t> of the SATORI CWA provides stakeholders with guidance on how to conduct an ethical impact assessment. Together, both parts aim to help ethicists, policy-makers and other stakeholders deal effectively with the ethical issues and impacts of research and innovation.</a:t>
            </a:r>
          </a:p>
          <a:p>
            <a:r>
              <a:rPr lang="en-GB" dirty="0" smtClean="0"/>
              <a:t>Standards support policy-making goals by providing techniques, means and other requirements to support the achievement of such goals. The International Organization for Standardization (ISO) sees standards as </a:t>
            </a:r>
            <a:r>
              <a:rPr lang="en-GB" dirty="0" smtClean="0">
                <a:hlinkClick r:id="rId6"/>
              </a:rPr>
              <a:t>“valuable support to public policy initiatives</a:t>
            </a:r>
            <a:r>
              <a:rPr lang="en-GB" dirty="0" smtClean="0"/>
              <a:t>”. The European Commission Single Market Communication 550/2015 states, “</a:t>
            </a:r>
            <a:r>
              <a:rPr lang="en-GB" dirty="0" smtClean="0">
                <a:hlinkClick r:id="rId7"/>
              </a:rPr>
              <a:t>Standards are crucial for innovation and progress in the Single Market: they increase safety, interoperability and competition and help remove trade barriers. They are essential for European competitiveness</a:t>
            </a:r>
            <a:r>
              <a:rPr lang="en-GB" dirty="0" smtClean="0"/>
              <a:t>”. The move towards standardisation of ethics assessment in the EU through the development of the SATORI CWA is one step towards showcasing the EU globally as a leader in enhancing ethics and developing RRI standards.</a:t>
            </a:r>
          </a:p>
          <a:p>
            <a:r>
              <a:rPr lang="en-GB" dirty="0" smtClean="0"/>
              <a:t>Ethics has high priority in EU research policy. The SATORI CWA could support policy in many ways. The CWA could serve as a reference point in the European Commission’s and national Member State polices on ethics assessment. It could help ethics assessors in formulating effective and efficient ethics assessment processes and structures, particularly in scientific disciplines where they are next to non-existent, and guidance is required. It can facilitate compliance with ethical and legal obligations, established standards and good practice. </a:t>
            </a:r>
            <a:r>
              <a:rPr lang="en-GB" dirty="0" err="1" smtClean="0"/>
              <a:t>Marlou</a:t>
            </a:r>
            <a:r>
              <a:rPr lang="en-GB" dirty="0" smtClean="0"/>
              <a:t> </a:t>
            </a:r>
            <a:r>
              <a:rPr lang="en-GB" dirty="0" err="1" smtClean="0"/>
              <a:t>Bijlsma</a:t>
            </a:r>
            <a:r>
              <a:rPr lang="en-GB" dirty="0" smtClean="0"/>
              <a:t>, of the Netherlands Standardization Institute (NEN), comments that “The SATORI CWA could make the outcomes of research and innovation more acceptable and desirable for society.”</a:t>
            </a:r>
          </a:p>
          <a:p>
            <a:endParaRPr lang="en-GB" dirty="0" smtClean="0"/>
          </a:p>
          <a:p>
            <a:r>
              <a:rPr lang="en-GB" dirty="0" smtClean="0"/>
              <a:t>ftp://ftp.cencenelec.eu/CEN/News/2016/WS/SATORI/CWA-SATORI_part2_WD2_20160914.pdf</a:t>
            </a:r>
            <a:endParaRPr lang="en-GB" dirty="0"/>
          </a:p>
        </p:txBody>
      </p:sp>
      <p:sp>
        <p:nvSpPr>
          <p:cNvPr id="4" name="Slide Number Placeholder 3"/>
          <p:cNvSpPr>
            <a:spLocks noGrp="1"/>
          </p:cNvSpPr>
          <p:nvPr>
            <p:ph type="sldNum" sz="quarter" idx="10"/>
          </p:nvPr>
        </p:nvSpPr>
        <p:spPr/>
        <p:txBody>
          <a:bodyPr/>
          <a:lstStyle/>
          <a:p>
            <a:fld id="{47E8480C-A1CC-4430-92F1-12306CC29A8D}" type="slidenum">
              <a:rPr lang="en-GB" smtClean="0"/>
              <a:pPr/>
              <a:t>8</a:t>
            </a:fld>
            <a:endParaRPr lang="en-GB"/>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a:p>
        </p:txBody>
      </p:sp>
      <p:sp>
        <p:nvSpPr>
          <p:cNvPr id="4" name="Slide Number Placeholder 3"/>
          <p:cNvSpPr>
            <a:spLocks noGrp="1"/>
          </p:cNvSpPr>
          <p:nvPr>
            <p:ph type="sldNum" sz="quarter" idx="10"/>
          </p:nvPr>
        </p:nvSpPr>
        <p:spPr/>
        <p:txBody>
          <a:bodyPr/>
          <a:lstStyle/>
          <a:p>
            <a:fld id="{47E8480C-A1CC-4430-92F1-12306CC29A8D}" type="slidenum">
              <a:rPr lang="en-GB" smtClean="0"/>
              <a:pPr/>
              <a:t>9</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571501"/>
            <a:ext cx="6000750" cy="2476501"/>
          </a:xfrm>
        </p:spPr>
        <p:txBody>
          <a:bodyPr anchor="b">
            <a:normAutofit/>
          </a:bodyPr>
          <a:lstStyle>
            <a:lvl1pPr algn="l">
              <a:defRPr sz="3700">
                <a:effectLs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513159" y="3203223"/>
            <a:ext cx="4800600" cy="1622778"/>
          </a:xfrm>
        </p:spPr>
        <p:txBody>
          <a:bodyPr anchor="t">
            <a:normAutofit/>
          </a:bodyPr>
          <a:lstStyle>
            <a:lvl1pPr marL="0" indent="0" algn="l">
              <a:buNone/>
              <a:defRPr sz="1600">
                <a:solidFill>
                  <a:schemeClr val="bg2">
                    <a:lumMod val="75000"/>
                  </a:schemeClr>
                </a:solidFill>
              </a:defRPr>
            </a:lvl1pPr>
            <a:lvl2pPr marL="356602" indent="0" algn="ctr">
              <a:buNone/>
              <a:defRPr>
                <a:solidFill>
                  <a:schemeClr val="tx1">
                    <a:tint val="75000"/>
                  </a:schemeClr>
                </a:solidFill>
              </a:defRPr>
            </a:lvl2pPr>
            <a:lvl3pPr marL="713203" indent="0" algn="ctr">
              <a:buNone/>
              <a:defRPr>
                <a:solidFill>
                  <a:schemeClr val="tx1">
                    <a:tint val="75000"/>
                  </a:schemeClr>
                </a:solidFill>
              </a:defRPr>
            </a:lvl3pPr>
            <a:lvl4pPr marL="1069805" indent="0" algn="ctr">
              <a:buNone/>
              <a:defRPr>
                <a:solidFill>
                  <a:schemeClr val="tx1">
                    <a:tint val="75000"/>
                  </a:schemeClr>
                </a:solidFill>
              </a:defRPr>
            </a:lvl4pPr>
            <a:lvl5pPr marL="1426407" indent="0" algn="ctr">
              <a:buNone/>
              <a:defRPr>
                <a:solidFill>
                  <a:schemeClr val="tx1">
                    <a:tint val="75000"/>
                  </a:schemeClr>
                </a:solidFill>
              </a:defRPr>
            </a:lvl5pPr>
            <a:lvl6pPr marL="1783009" indent="0" algn="ctr">
              <a:buNone/>
              <a:defRPr>
                <a:solidFill>
                  <a:schemeClr val="tx1">
                    <a:tint val="75000"/>
                  </a:schemeClr>
                </a:solidFill>
              </a:defRPr>
            </a:lvl6pPr>
            <a:lvl7pPr marL="2139610" indent="0" algn="ctr">
              <a:buNone/>
              <a:defRPr>
                <a:solidFill>
                  <a:schemeClr val="tx1">
                    <a:tint val="75000"/>
                  </a:schemeClr>
                </a:solidFill>
              </a:defRPr>
            </a:lvl7pPr>
            <a:lvl8pPr marL="2496212" indent="0" algn="ctr">
              <a:buNone/>
              <a:defRPr>
                <a:solidFill>
                  <a:schemeClr val="tx1">
                    <a:tint val="75000"/>
                  </a:schemeClr>
                </a:solidFill>
              </a:defRPr>
            </a:lvl8pPr>
            <a:lvl9pPr marL="2852814"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CD19FB2-3AAB-4D03-B13A-2960828C78E3}"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cxnSp>
        <p:nvCxnSpPr>
          <p:cNvPr id="16" name="Straight Connector 15"/>
          <p:cNvCxnSpPr/>
          <p:nvPr/>
        </p:nvCxnSpPr>
        <p:spPr>
          <a:xfrm flipH="1">
            <a:off x="6171009" y="7056"/>
            <a:ext cx="2857500" cy="3175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9" y="76289"/>
            <a:ext cx="4560491" cy="5067213"/>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190500"/>
            <a:ext cx="3714750" cy="4127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9" y="26899"/>
            <a:ext cx="3639742" cy="4044158"/>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1" y="508002"/>
            <a:ext cx="3257549" cy="36194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514351" y="444500"/>
            <a:ext cx="8114109" cy="26035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56602" indent="0">
              <a:buNone/>
              <a:defRPr sz="1200"/>
            </a:lvl2pPr>
            <a:lvl3pPr marL="713203" indent="0">
              <a:buNone/>
              <a:defRPr sz="1200"/>
            </a:lvl3pPr>
            <a:lvl4pPr marL="1069805" indent="0">
              <a:buNone/>
              <a:defRPr sz="1200"/>
            </a:lvl4pPr>
            <a:lvl5pPr marL="1426407" indent="0">
              <a:buNone/>
              <a:defRPr sz="1200"/>
            </a:lvl5pPr>
            <a:lvl6pPr marL="1783009" indent="0">
              <a:buNone/>
              <a:defRPr sz="1200"/>
            </a:lvl6pPr>
            <a:lvl7pPr marL="2139610" indent="0">
              <a:buNone/>
              <a:defRPr sz="1200"/>
            </a:lvl7pPr>
            <a:lvl8pPr marL="2496212" indent="0">
              <a:buNone/>
              <a:defRPr sz="1200"/>
            </a:lvl8pPr>
            <a:lvl9pPr marL="2852814" indent="0">
              <a:buNone/>
              <a:defRPr sz="1200"/>
            </a:lvl9pPr>
          </a:lstStyle>
          <a:p>
            <a:r>
              <a:rPr lang="en-US" smtClean="0"/>
              <a:t>Drag picture to placeholder or click icon to add</a:t>
            </a:r>
            <a:endParaRPr lang="en-US" dirty="0"/>
          </a:p>
        </p:txBody>
      </p:sp>
      <p:sp>
        <p:nvSpPr>
          <p:cNvPr id="16" name="Text Placeholder 9"/>
          <p:cNvSpPr>
            <a:spLocks noGrp="1"/>
          </p:cNvSpPr>
          <p:nvPr>
            <p:ph type="body" sz="quarter" idx="14"/>
          </p:nvPr>
        </p:nvSpPr>
        <p:spPr>
          <a:xfrm>
            <a:off x="685801" y="3203223"/>
            <a:ext cx="6228158" cy="381000"/>
          </a:xfrm>
        </p:spPr>
        <p:txBody>
          <a:bodyPr anchor="t">
            <a:normAutofit/>
          </a:bodyPr>
          <a:lstStyle>
            <a:lvl1pPr marL="0" indent="0">
              <a:buFontTx/>
              <a:buNone/>
              <a:defRPr sz="1200"/>
            </a:lvl1pPr>
            <a:lvl2pPr marL="356602" indent="0">
              <a:buFontTx/>
              <a:buNone/>
              <a:defRPr/>
            </a:lvl2pPr>
            <a:lvl3pPr marL="713203" indent="0">
              <a:buFontTx/>
              <a:buNone/>
              <a:defRPr/>
            </a:lvl3pPr>
            <a:lvl4pPr marL="1069805" indent="0">
              <a:buFontTx/>
              <a:buNone/>
              <a:defRPr/>
            </a:lvl4pPr>
            <a:lvl5pPr marL="1426407" indent="0">
              <a:buFontTx/>
              <a:buNone/>
              <a:defRPr/>
            </a:lvl5pPr>
          </a:lstStyle>
          <a:p>
            <a:pPr lvl="0"/>
            <a:r>
              <a:rPr lang="en-US" smtClean="0"/>
              <a:t>Click to edit Master text styles</a:t>
            </a:r>
          </a:p>
        </p:txBody>
      </p:sp>
      <p:sp>
        <p:nvSpPr>
          <p:cNvPr id="3" name="Date Placeholder 2"/>
          <p:cNvSpPr>
            <a:spLocks noGrp="1"/>
          </p:cNvSpPr>
          <p:nvPr>
            <p:ph type="dt" sz="half" idx="10"/>
          </p:nvPr>
        </p:nvSpPr>
        <p:spPr/>
        <p:txBody>
          <a:bodyPr/>
          <a:lstStyle/>
          <a:p>
            <a:fld id="{1B80C674-7DFC-42FE-B9CD-82963CDB1557}"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571500"/>
            <a:ext cx="7543800" cy="2286000"/>
          </a:xfrm>
        </p:spPr>
        <p:txBody>
          <a:bodyPr anchor="ctr">
            <a:normAutofit/>
          </a:bodyPr>
          <a:lstStyle>
            <a:lvl1pPr algn="l">
              <a:defRPr sz="25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60" y="3429000"/>
            <a:ext cx="6401991" cy="1566333"/>
          </a:xfrm>
        </p:spPr>
        <p:txBody>
          <a:bodyPr anchor="ctr">
            <a:normAutofit/>
          </a:bodyPr>
          <a:lstStyle>
            <a:lvl1pPr marL="0" indent="0" algn="l">
              <a:buNone/>
              <a:defRPr sz="1600">
                <a:solidFill>
                  <a:schemeClr val="bg2">
                    <a:lumMod val="75000"/>
                  </a:schemeClr>
                </a:solidFill>
              </a:defRPr>
            </a:lvl1pPr>
            <a:lvl2pPr marL="356602" indent="0">
              <a:buNone/>
              <a:defRPr sz="1400">
                <a:solidFill>
                  <a:schemeClr val="tx1">
                    <a:tint val="75000"/>
                  </a:schemeClr>
                </a:solidFill>
              </a:defRPr>
            </a:lvl2pPr>
            <a:lvl3pPr marL="713203" indent="0">
              <a:buNone/>
              <a:defRPr sz="1200">
                <a:solidFill>
                  <a:schemeClr val="tx1">
                    <a:tint val="75000"/>
                  </a:schemeClr>
                </a:solidFill>
              </a:defRPr>
            </a:lvl3pPr>
            <a:lvl4pPr marL="1069805" indent="0">
              <a:buNone/>
              <a:defRPr sz="1100">
                <a:solidFill>
                  <a:schemeClr val="tx1">
                    <a:tint val="75000"/>
                  </a:schemeClr>
                </a:solidFill>
              </a:defRPr>
            </a:lvl4pPr>
            <a:lvl5pPr marL="1426407" indent="0">
              <a:buNone/>
              <a:defRPr sz="1100">
                <a:solidFill>
                  <a:schemeClr val="tx1">
                    <a:tint val="75000"/>
                  </a:schemeClr>
                </a:solidFill>
              </a:defRPr>
            </a:lvl5pPr>
            <a:lvl6pPr marL="1783009" indent="0">
              <a:buNone/>
              <a:defRPr sz="1100">
                <a:solidFill>
                  <a:schemeClr val="tx1">
                    <a:tint val="75000"/>
                  </a:schemeClr>
                </a:solidFill>
              </a:defRPr>
            </a:lvl6pPr>
            <a:lvl7pPr marL="2139610" indent="0">
              <a:buNone/>
              <a:defRPr sz="1100">
                <a:solidFill>
                  <a:schemeClr val="tx1">
                    <a:tint val="75000"/>
                  </a:schemeClr>
                </a:solidFill>
              </a:defRPr>
            </a:lvl7pPr>
            <a:lvl8pPr marL="2496212" indent="0">
              <a:buNone/>
              <a:defRPr sz="1100">
                <a:solidFill>
                  <a:schemeClr val="tx1">
                    <a:tint val="75000"/>
                  </a:schemeClr>
                </a:solidFill>
              </a:defRPr>
            </a:lvl8pPr>
            <a:lvl9pPr marL="2852814"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076456F-F47D-4F25-8053-2A695DA0CA7D}"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60" y="571500"/>
            <a:ext cx="6858001" cy="2286000"/>
          </a:xfrm>
        </p:spPr>
        <p:txBody>
          <a:bodyPr anchor="ctr">
            <a:normAutofit/>
          </a:bodyPr>
          <a:lstStyle>
            <a:lvl1pPr algn="l">
              <a:defRPr sz="25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84659" y="2857500"/>
            <a:ext cx="6400800" cy="317500"/>
          </a:xfrm>
        </p:spPr>
        <p:txBody>
          <a:bodyPr anchor="ctr"/>
          <a:lstStyle>
            <a:lvl1pPr marL="0" indent="0">
              <a:buFontTx/>
              <a:buNone/>
              <a:defRPr/>
            </a:lvl1pPr>
            <a:lvl2pPr marL="356602" indent="0">
              <a:buFontTx/>
              <a:buNone/>
              <a:defRPr/>
            </a:lvl2pPr>
            <a:lvl3pPr marL="713203" indent="0">
              <a:buFontTx/>
              <a:buNone/>
              <a:defRPr/>
            </a:lvl3pPr>
            <a:lvl4pPr marL="1069805" indent="0">
              <a:buFontTx/>
              <a:buNone/>
              <a:defRPr/>
            </a:lvl4pPr>
            <a:lvl5pPr marL="1426407"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3160" y="3584224"/>
            <a:ext cx="6400800" cy="1404054"/>
          </a:xfrm>
        </p:spPr>
        <p:txBody>
          <a:bodyPr anchor="ctr">
            <a:normAutofit/>
          </a:bodyPr>
          <a:lstStyle>
            <a:lvl1pPr marL="0" indent="0" algn="l">
              <a:buNone/>
              <a:defRPr sz="1600">
                <a:solidFill>
                  <a:schemeClr val="bg2">
                    <a:lumMod val="75000"/>
                  </a:schemeClr>
                </a:solidFill>
              </a:defRPr>
            </a:lvl1pPr>
            <a:lvl2pPr marL="356602" indent="0">
              <a:buNone/>
              <a:defRPr sz="1400">
                <a:solidFill>
                  <a:schemeClr val="tx1">
                    <a:tint val="75000"/>
                  </a:schemeClr>
                </a:solidFill>
              </a:defRPr>
            </a:lvl2pPr>
            <a:lvl3pPr marL="713203" indent="0">
              <a:buNone/>
              <a:defRPr sz="1200">
                <a:solidFill>
                  <a:schemeClr val="tx1">
                    <a:tint val="75000"/>
                  </a:schemeClr>
                </a:solidFill>
              </a:defRPr>
            </a:lvl3pPr>
            <a:lvl4pPr marL="1069805" indent="0">
              <a:buNone/>
              <a:defRPr sz="1100">
                <a:solidFill>
                  <a:schemeClr val="tx1">
                    <a:tint val="75000"/>
                  </a:schemeClr>
                </a:solidFill>
              </a:defRPr>
            </a:lvl4pPr>
            <a:lvl5pPr marL="1426407" indent="0">
              <a:buNone/>
              <a:defRPr sz="1100">
                <a:solidFill>
                  <a:schemeClr val="tx1">
                    <a:tint val="75000"/>
                  </a:schemeClr>
                </a:solidFill>
              </a:defRPr>
            </a:lvl5pPr>
            <a:lvl6pPr marL="1783009" indent="0">
              <a:buNone/>
              <a:defRPr sz="1100">
                <a:solidFill>
                  <a:schemeClr val="tx1">
                    <a:tint val="75000"/>
                  </a:schemeClr>
                </a:solidFill>
              </a:defRPr>
            </a:lvl6pPr>
            <a:lvl7pPr marL="2139610" indent="0">
              <a:buNone/>
              <a:defRPr sz="1100">
                <a:solidFill>
                  <a:schemeClr val="tx1">
                    <a:tint val="75000"/>
                  </a:schemeClr>
                </a:solidFill>
              </a:defRPr>
            </a:lvl7pPr>
            <a:lvl8pPr marL="2496212" indent="0">
              <a:buNone/>
              <a:defRPr sz="1100">
                <a:solidFill>
                  <a:schemeClr val="tx1">
                    <a:tint val="75000"/>
                  </a:schemeClr>
                </a:solidFill>
              </a:defRPr>
            </a:lvl8pPr>
            <a:lvl9pPr marL="2852814"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D6C7379-69CC-4837-9905-BEBA22830C8A}"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4" name="TextBox 13"/>
          <p:cNvSpPr txBox="1"/>
          <p:nvPr/>
        </p:nvSpPr>
        <p:spPr>
          <a:xfrm>
            <a:off x="398859" y="676853"/>
            <a:ext cx="457200" cy="487313"/>
          </a:xfrm>
          <a:prstGeom prst="rect">
            <a:avLst/>
          </a:prstGeom>
        </p:spPr>
        <p:txBody>
          <a:bodyPr vert="horz" lIns="71320" tIns="35661" rIns="71320" bIns="35661" rtlCol="0" anchor="ctr">
            <a:noAutofit/>
          </a:bodyPr>
          <a:lstStyle/>
          <a:p>
            <a:pPr defTabSz="356602"/>
            <a:r>
              <a:rPr lang="en-US" sz="6200" dirty="0">
                <a:solidFill>
                  <a:prstClr val="white"/>
                </a:solidFill>
              </a:rPr>
              <a:t>“</a:t>
            </a:r>
          </a:p>
        </p:txBody>
      </p:sp>
      <p:sp>
        <p:nvSpPr>
          <p:cNvPr id="15" name="TextBox 14"/>
          <p:cNvSpPr txBox="1"/>
          <p:nvPr/>
        </p:nvSpPr>
        <p:spPr>
          <a:xfrm>
            <a:off x="7714059" y="2307169"/>
            <a:ext cx="457200" cy="487313"/>
          </a:xfrm>
          <a:prstGeom prst="rect">
            <a:avLst/>
          </a:prstGeom>
        </p:spPr>
        <p:txBody>
          <a:bodyPr vert="horz" lIns="71320" tIns="35661" rIns="71320" bIns="35661" rtlCol="0" anchor="ctr">
            <a:noAutofit/>
          </a:bodyPr>
          <a:lstStyle/>
          <a:p>
            <a:pPr algn="r" defTabSz="356602"/>
            <a:r>
              <a:rPr lang="en-US" sz="6200" dirty="0">
                <a:solidFill>
                  <a:prstClr val="white"/>
                </a:solidFill>
              </a:rPr>
              <a:t>”</a:t>
            </a:r>
          </a:p>
        </p:txBody>
      </p:sp>
    </p:spTree>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2857500"/>
            <a:ext cx="6400800" cy="1414500"/>
          </a:xfrm>
        </p:spPr>
        <p:txBody>
          <a:bodyPr anchor="b">
            <a:normAutofit/>
          </a:bodyPr>
          <a:lstStyle>
            <a:lvl1pPr algn="l">
              <a:defRPr sz="2500" b="0" cap="all"/>
            </a:lvl1pPr>
          </a:lstStyle>
          <a:p>
            <a:r>
              <a:rPr lang="en-US" smtClean="0"/>
              <a:t>Click to edit Master title style</a:t>
            </a:r>
            <a:endParaRPr lang="en-US" dirty="0"/>
          </a:p>
        </p:txBody>
      </p:sp>
      <p:sp>
        <p:nvSpPr>
          <p:cNvPr id="3" name="Text Placeholder 2"/>
          <p:cNvSpPr>
            <a:spLocks noGrp="1"/>
          </p:cNvSpPr>
          <p:nvPr>
            <p:ph type="body" idx="1"/>
          </p:nvPr>
        </p:nvSpPr>
        <p:spPr>
          <a:xfrm>
            <a:off x="513159" y="4277484"/>
            <a:ext cx="6401993" cy="717000"/>
          </a:xfrm>
        </p:spPr>
        <p:txBody>
          <a:bodyPr anchor="t">
            <a:normAutofit/>
          </a:bodyPr>
          <a:lstStyle>
            <a:lvl1pPr marL="0" indent="0" algn="l">
              <a:buNone/>
              <a:defRPr sz="1600">
                <a:solidFill>
                  <a:schemeClr val="bg2">
                    <a:lumMod val="75000"/>
                  </a:schemeClr>
                </a:solidFill>
              </a:defRPr>
            </a:lvl1pPr>
            <a:lvl2pPr marL="356602" indent="0">
              <a:buNone/>
              <a:defRPr sz="1400">
                <a:solidFill>
                  <a:schemeClr val="tx1">
                    <a:tint val="75000"/>
                  </a:schemeClr>
                </a:solidFill>
              </a:defRPr>
            </a:lvl2pPr>
            <a:lvl3pPr marL="713203" indent="0">
              <a:buNone/>
              <a:defRPr sz="1200">
                <a:solidFill>
                  <a:schemeClr val="tx1">
                    <a:tint val="75000"/>
                  </a:schemeClr>
                </a:solidFill>
              </a:defRPr>
            </a:lvl3pPr>
            <a:lvl4pPr marL="1069805" indent="0">
              <a:buNone/>
              <a:defRPr sz="1100">
                <a:solidFill>
                  <a:schemeClr val="tx1">
                    <a:tint val="75000"/>
                  </a:schemeClr>
                </a:solidFill>
              </a:defRPr>
            </a:lvl4pPr>
            <a:lvl5pPr marL="1426407" indent="0">
              <a:buNone/>
              <a:defRPr sz="1100">
                <a:solidFill>
                  <a:schemeClr val="tx1">
                    <a:tint val="75000"/>
                  </a:schemeClr>
                </a:solidFill>
              </a:defRPr>
            </a:lvl5pPr>
            <a:lvl6pPr marL="1783009" indent="0">
              <a:buNone/>
              <a:defRPr sz="1100">
                <a:solidFill>
                  <a:schemeClr val="tx1">
                    <a:tint val="75000"/>
                  </a:schemeClr>
                </a:solidFill>
              </a:defRPr>
            </a:lvl6pPr>
            <a:lvl7pPr marL="2139610" indent="0">
              <a:buNone/>
              <a:defRPr sz="1100">
                <a:solidFill>
                  <a:schemeClr val="tx1">
                    <a:tint val="75000"/>
                  </a:schemeClr>
                </a:solidFill>
              </a:defRPr>
            </a:lvl7pPr>
            <a:lvl8pPr marL="2496212" indent="0">
              <a:buNone/>
              <a:defRPr sz="1100">
                <a:solidFill>
                  <a:schemeClr val="tx1">
                    <a:tint val="75000"/>
                  </a:schemeClr>
                </a:solidFill>
              </a:defRPr>
            </a:lvl8pPr>
            <a:lvl9pPr marL="2852814"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9EB8B7E-8AEE-4F10-BFEE-C999AD004D36}"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571500"/>
            <a:ext cx="6858000" cy="2286000"/>
          </a:xfrm>
        </p:spPr>
        <p:txBody>
          <a:bodyPr anchor="ctr">
            <a:normAutofit/>
          </a:bodyPr>
          <a:lstStyle>
            <a:lvl1pPr algn="l">
              <a:defRPr sz="2500" b="0" cap="all">
                <a:solidFill>
                  <a:schemeClr val="tx1"/>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3160" y="3273779"/>
            <a:ext cx="6400801" cy="874888"/>
          </a:xfrm>
        </p:spPr>
        <p:txBody>
          <a:bodyPr vert="horz" lIns="71320" tIns="35661" rIns="71320" bIns="35661" rtlCol="0" anchor="b">
            <a:normAutofit/>
          </a:bodyPr>
          <a:lstStyle>
            <a:lvl1pPr>
              <a:buNone/>
              <a:defRPr lang="en-US" sz="1900" b="0" cap="all" dirty="0">
                <a:ln w="3175" cmpd="sng">
                  <a:noFill/>
                </a:ln>
                <a:solidFill>
                  <a:schemeClr val="tx1"/>
                </a:solidFill>
                <a:effectLst/>
              </a:defRPr>
            </a:lvl1pPr>
          </a:lstStyle>
          <a:p>
            <a:pPr marL="0" lvl="0">
              <a:spcBef>
                <a:spcPct val="0"/>
              </a:spcBef>
              <a:buNone/>
            </a:pPr>
            <a:r>
              <a:rPr lang="en-US" dirty="0" smtClean="0"/>
              <a:t>Click to edit Master text styles</a:t>
            </a:r>
          </a:p>
        </p:txBody>
      </p:sp>
      <p:sp>
        <p:nvSpPr>
          <p:cNvPr id="3" name="Text Placeholder 2"/>
          <p:cNvSpPr>
            <a:spLocks noGrp="1"/>
          </p:cNvSpPr>
          <p:nvPr>
            <p:ph type="body" idx="1"/>
          </p:nvPr>
        </p:nvSpPr>
        <p:spPr>
          <a:xfrm>
            <a:off x="513160" y="4148667"/>
            <a:ext cx="6400801" cy="846667"/>
          </a:xfrm>
        </p:spPr>
        <p:txBody>
          <a:bodyPr anchor="t">
            <a:normAutofit/>
          </a:bodyPr>
          <a:lstStyle>
            <a:lvl1pPr marL="0" indent="0" algn="l">
              <a:buNone/>
              <a:defRPr sz="1400">
                <a:solidFill>
                  <a:schemeClr val="bg2">
                    <a:lumMod val="75000"/>
                  </a:schemeClr>
                </a:solidFill>
              </a:defRPr>
            </a:lvl1pPr>
            <a:lvl2pPr marL="356602" indent="0">
              <a:buNone/>
              <a:defRPr sz="1400">
                <a:solidFill>
                  <a:schemeClr val="tx1">
                    <a:tint val="75000"/>
                  </a:schemeClr>
                </a:solidFill>
              </a:defRPr>
            </a:lvl2pPr>
            <a:lvl3pPr marL="713203" indent="0">
              <a:buNone/>
              <a:defRPr sz="1200">
                <a:solidFill>
                  <a:schemeClr val="tx1">
                    <a:tint val="75000"/>
                  </a:schemeClr>
                </a:solidFill>
              </a:defRPr>
            </a:lvl3pPr>
            <a:lvl4pPr marL="1069805" indent="0">
              <a:buNone/>
              <a:defRPr sz="1100">
                <a:solidFill>
                  <a:schemeClr val="tx1">
                    <a:tint val="75000"/>
                  </a:schemeClr>
                </a:solidFill>
              </a:defRPr>
            </a:lvl4pPr>
            <a:lvl5pPr marL="1426407" indent="0">
              <a:buNone/>
              <a:defRPr sz="1100">
                <a:solidFill>
                  <a:schemeClr val="tx1">
                    <a:tint val="75000"/>
                  </a:schemeClr>
                </a:solidFill>
              </a:defRPr>
            </a:lvl5pPr>
            <a:lvl6pPr marL="1783009" indent="0">
              <a:buNone/>
              <a:defRPr sz="1100">
                <a:solidFill>
                  <a:schemeClr val="tx1">
                    <a:tint val="75000"/>
                  </a:schemeClr>
                </a:solidFill>
              </a:defRPr>
            </a:lvl6pPr>
            <a:lvl7pPr marL="2139610" indent="0">
              <a:buNone/>
              <a:defRPr sz="1100">
                <a:solidFill>
                  <a:schemeClr val="tx1">
                    <a:tint val="75000"/>
                  </a:schemeClr>
                </a:solidFill>
              </a:defRPr>
            </a:lvl7pPr>
            <a:lvl8pPr marL="2496212" indent="0">
              <a:buNone/>
              <a:defRPr sz="1100">
                <a:solidFill>
                  <a:schemeClr val="tx1">
                    <a:tint val="75000"/>
                  </a:schemeClr>
                </a:solidFill>
              </a:defRPr>
            </a:lvl8pPr>
            <a:lvl9pPr marL="2852814"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
        <p:nvSpPr>
          <p:cNvPr id="11" name="TextBox 10"/>
          <p:cNvSpPr txBox="1"/>
          <p:nvPr/>
        </p:nvSpPr>
        <p:spPr>
          <a:xfrm>
            <a:off x="398859" y="676853"/>
            <a:ext cx="457200" cy="487313"/>
          </a:xfrm>
          <a:prstGeom prst="rect">
            <a:avLst/>
          </a:prstGeom>
        </p:spPr>
        <p:txBody>
          <a:bodyPr vert="horz" lIns="71320" tIns="35661" rIns="71320" bIns="35661" rtlCol="0" anchor="ctr">
            <a:noAutofit/>
          </a:bodyPr>
          <a:lstStyle/>
          <a:p>
            <a:pPr defTabSz="356602"/>
            <a:r>
              <a:rPr lang="en-US" sz="6200" dirty="0">
                <a:solidFill>
                  <a:prstClr val="white"/>
                </a:solidFill>
              </a:rPr>
              <a:t>“</a:t>
            </a:r>
          </a:p>
        </p:txBody>
      </p:sp>
      <p:sp>
        <p:nvSpPr>
          <p:cNvPr id="12" name="TextBox 11"/>
          <p:cNvSpPr txBox="1"/>
          <p:nvPr/>
        </p:nvSpPr>
        <p:spPr>
          <a:xfrm>
            <a:off x="7714059" y="2307169"/>
            <a:ext cx="457200" cy="487313"/>
          </a:xfrm>
          <a:prstGeom prst="rect">
            <a:avLst/>
          </a:prstGeom>
        </p:spPr>
        <p:txBody>
          <a:bodyPr vert="horz" lIns="71320" tIns="35661" rIns="71320" bIns="35661" rtlCol="0" anchor="ctr">
            <a:noAutofit/>
          </a:bodyPr>
          <a:lstStyle/>
          <a:p>
            <a:pPr algn="r" defTabSz="356602"/>
            <a:r>
              <a:rPr lang="en-US" sz="6200" dirty="0">
                <a:solidFill>
                  <a:prstClr val="white"/>
                </a:solidFill>
              </a:rPr>
              <a:t>”</a:t>
            </a:r>
          </a:p>
        </p:txBody>
      </p:sp>
    </p:spTree>
  </p:cSld>
  <p:clrMapOvr>
    <a:masterClrMapping/>
  </p:clrMapOvr>
  <p:timing>
    <p:tnLst>
      <p:par>
        <p:cTn id="1" dur="indefinite" restart="never" nodeType="tmRoot"/>
      </p:par>
    </p:tnLst>
  </p:timing>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571500"/>
            <a:ext cx="7543800" cy="2286000"/>
          </a:xfrm>
        </p:spPr>
        <p:txBody>
          <a:bodyPr vert="horz" lIns="71320" tIns="35661" rIns="71320" bIns="35661" rtlCol="0" anchor="ctr">
            <a:normAutofit/>
          </a:bodyPr>
          <a:lstStyle>
            <a:lvl1pPr>
              <a:defRPr lang="en-US" b="0" dirty="0"/>
            </a:lvl1pPr>
          </a:lstStyle>
          <a:p>
            <a:pPr marL="0" lvl="0"/>
            <a:r>
              <a:rPr lang="en-US" dirty="0" smtClean="0"/>
              <a:t>Click to edit Master title style</a:t>
            </a:r>
            <a:endParaRPr lang="en-US" dirty="0"/>
          </a:p>
        </p:txBody>
      </p:sp>
      <p:sp>
        <p:nvSpPr>
          <p:cNvPr id="10" name="Text Placeholder 9"/>
          <p:cNvSpPr>
            <a:spLocks noGrp="1"/>
          </p:cNvSpPr>
          <p:nvPr>
            <p:ph type="body" sz="quarter" idx="13"/>
          </p:nvPr>
        </p:nvSpPr>
        <p:spPr>
          <a:xfrm>
            <a:off x="513159" y="3273778"/>
            <a:ext cx="6400800" cy="698500"/>
          </a:xfrm>
        </p:spPr>
        <p:txBody>
          <a:bodyPr vert="horz" lIns="71320" tIns="35661" rIns="71320" bIns="35661" rtlCol="0" anchor="b">
            <a:normAutofit/>
          </a:bodyPr>
          <a:lstStyle>
            <a:lvl1pPr>
              <a:buNone/>
              <a:defRPr lang="en-US" sz="1900" b="0" cap="all" dirty="0">
                <a:ln w="3175" cmpd="sng">
                  <a:noFill/>
                </a:ln>
                <a:solidFill>
                  <a:schemeClr val="tx1"/>
                </a:solidFill>
                <a:effectLst/>
              </a:defRPr>
            </a:lvl1pPr>
          </a:lstStyle>
          <a:p>
            <a:pPr marL="0" lvl="0">
              <a:spcBef>
                <a:spcPct val="0"/>
              </a:spcBef>
              <a:buNone/>
            </a:pPr>
            <a:r>
              <a:rPr lang="en-US" dirty="0" smtClean="0"/>
              <a:t>Click to edit Master text styles</a:t>
            </a:r>
          </a:p>
        </p:txBody>
      </p:sp>
      <p:sp>
        <p:nvSpPr>
          <p:cNvPr id="3" name="Text Placeholder 2"/>
          <p:cNvSpPr>
            <a:spLocks noGrp="1"/>
          </p:cNvSpPr>
          <p:nvPr>
            <p:ph type="body" idx="1"/>
          </p:nvPr>
        </p:nvSpPr>
        <p:spPr>
          <a:xfrm>
            <a:off x="513160" y="3972278"/>
            <a:ext cx="6400801" cy="1023056"/>
          </a:xfrm>
        </p:spPr>
        <p:txBody>
          <a:bodyPr anchor="t">
            <a:normAutofit/>
          </a:bodyPr>
          <a:lstStyle>
            <a:lvl1pPr marL="0" indent="0" algn="l">
              <a:buNone/>
              <a:defRPr sz="1400">
                <a:solidFill>
                  <a:schemeClr val="bg2">
                    <a:lumMod val="75000"/>
                  </a:schemeClr>
                </a:solidFill>
              </a:defRPr>
            </a:lvl1pPr>
            <a:lvl2pPr marL="356602" indent="0">
              <a:buNone/>
              <a:defRPr sz="1400">
                <a:solidFill>
                  <a:schemeClr val="tx1">
                    <a:tint val="75000"/>
                  </a:schemeClr>
                </a:solidFill>
              </a:defRPr>
            </a:lvl2pPr>
            <a:lvl3pPr marL="713203" indent="0">
              <a:buNone/>
              <a:defRPr sz="1200">
                <a:solidFill>
                  <a:schemeClr val="tx1">
                    <a:tint val="75000"/>
                  </a:schemeClr>
                </a:solidFill>
              </a:defRPr>
            </a:lvl3pPr>
            <a:lvl4pPr marL="1069805" indent="0">
              <a:buNone/>
              <a:defRPr sz="1100">
                <a:solidFill>
                  <a:schemeClr val="tx1">
                    <a:tint val="75000"/>
                  </a:schemeClr>
                </a:solidFill>
              </a:defRPr>
            </a:lvl4pPr>
            <a:lvl5pPr marL="1426407" indent="0">
              <a:buNone/>
              <a:defRPr sz="1100">
                <a:solidFill>
                  <a:schemeClr val="tx1">
                    <a:tint val="75000"/>
                  </a:schemeClr>
                </a:solidFill>
              </a:defRPr>
            </a:lvl5pPr>
            <a:lvl6pPr marL="1783009" indent="0">
              <a:buNone/>
              <a:defRPr sz="1100">
                <a:solidFill>
                  <a:schemeClr val="tx1">
                    <a:tint val="75000"/>
                  </a:schemeClr>
                </a:solidFill>
              </a:defRPr>
            </a:lvl6pPr>
            <a:lvl7pPr marL="2139610" indent="0">
              <a:buNone/>
              <a:defRPr sz="1100">
                <a:solidFill>
                  <a:schemeClr val="tx1">
                    <a:tint val="75000"/>
                  </a:schemeClr>
                </a:solidFill>
              </a:defRPr>
            </a:lvl7pPr>
            <a:lvl8pPr marL="2496212" indent="0">
              <a:buNone/>
              <a:defRPr sz="1100">
                <a:solidFill>
                  <a:schemeClr val="tx1">
                    <a:tint val="75000"/>
                  </a:schemeClr>
                </a:solidFill>
              </a:defRPr>
            </a:lvl8pPr>
            <a:lvl9pPr marL="2852814"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CF1133-3259-4C45-BABA-5B62D9C6F78D}"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0DED02AE-B9A4-47BD-AF8E-97E16144138B}"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571500"/>
            <a:ext cx="1543050" cy="3810000"/>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571500"/>
            <a:ext cx="5867400" cy="4423833"/>
          </a:xfrm>
        </p:spPr>
        <p:txBody>
          <a:bodyPr vert="eaVert" ancho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0FD78B-DB02-4362-BCDC-98A55456977C}"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886" indent="0" algn="ctr">
              <a:buNone/>
              <a:defRPr sz="1500"/>
            </a:lvl2pPr>
            <a:lvl3pPr marL="685773" indent="0" algn="ctr">
              <a:buNone/>
              <a:defRPr sz="1300"/>
            </a:lvl3pPr>
            <a:lvl4pPr marL="1028659" indent="0" algn="ctr">
              <a:buNone/>
              <a:defRPr sz="1200"/>
            </a:lvl4pPr>
            <a:lvl5pPr marL="1371545" indent="0" algn="ctr">
              <a:buNone/>
              <a:defRPr sz="1200"/>
            </a:lvl5pPr>
            <a:lvl6pPr marL="1714431" indent="0" algn="ctr">
              <a:buNone/>
              <a:defRPr sz="1200"/>
            </a:lvl6pPr>
            <a:lvl7pPr marL="2057318" indent="0" algn="ctr">
              <a:buNone/>
              <a:defRPr sz="1200"/>
            </a:lvl7pPr>
            <a:lvl8pPr marL="2400204" indent="0" algn="ctr">
              <a:buNone/>
              <a:defRPr sz="1200"/>
            </a:lvl8pPr>
            <a:lvl9pPr marL="274309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4222477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768939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3159" y="119945"/>
            <a:ext cx="6400800" cy="1255889"/>
          </a:xfrm>
        </p:spPr>
        <p:txBody>
          <a:bodyPr/>
          <a:lstStyle/>
          <a:p>
            <a:r>
              <a:rPr lang="en-US" smtClean="0"/>
              <a:t>Click to edit Master title style</a:t>
            </a:r>
            <a:endParaRPr lang="en-US" dirty="0"/>
          </a:p>
        </p:txBody>
      </p:sp>
      <p:sp>
        <p:nvSpPr>
          <p:cNvPr id="3" name="Content Placeholder 2"/>
          <p:cNvSpPr>
            <a:spLocks noGrp="1"/>
          </p:cNvSpPr>
          <p:nvPr>
            <p:ph idx="1"/>
          </p:nvPr>
        </p:nvSpPr>
        <p:spPr>
          <a:xfrm>
            <a:off x="513159" y="1753305"/>
            <a:ext cx="6400800" cy="3012723"/>
          </a:xfrm>
        </p:spPr>
        <p:txBody>
          <a:bodyPr anchor="ct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9916976-5D93-46E4-A98A-FAD63E4D0EA8}"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1800">
                <a:solidFill>
                  <a:schemeClr val="tx1">
                    <a:tint val="75000"/>
                  </a:schemeClr>
                </a:solidFill>
              </a:defRPr>
            </a:lvl1pPr>
            <a:lvl2pPr marL="342886" indent="0">
              <a:buNone/>
              <a:defRPr sz="1500">
                <a:solidFill>
                  <a:schemeClr val="tx1">
                    <a:tint val="75000"/>
                  </a:schemeClr>
                </a:solidFill>
              </a:defRPr>
            </a:lvl2pPr>
            <a:lvl3pPr marL="685773" indent="0">
              <a:buNone/>
              <a:defRPr sz="1300">
                <a:solidFill>
                  <a:schemeClr val="tx1">
                    <a:tint val="75000"/>
                  </a:schemeClr>
                </a:solidFill>
              </a:defRPr>
            </a:lvl3pPr>
            <a:lvl4pPr marL="1028659" indent="0">
              <a:buNone/>
              <a:defRPr sz="1200">
                <a:solidFill>
                  <a:schemeClr val="tx1">
                    <a:tint val="75000"/>
                  </a:schemeClr>
                </a:solidFill>
              </a:defRPr>
            </a:lvl4pPr>
            <a:lvl5pPr marL="1371545" indent="0">
              <a:buNone/>
              <a:defRPr sz="1200">
                <a:solidFill>
                  <a:schemeClr val="tx1">
                    <a:tint val="75000"/>
                  </a:schemeClr>
                </a:solidFill>
              </a:defRPr>
            </a:lvl5pPr>
            <a:lvl6pPr marL="1714431" indent="0">
              <a:buNone/>
              <a:defRPr sz="1200">
                <a:solidFill>
                  <a:schemeClr val="tx1">
                    <a:tint val="75000"/>
                  </a:schemeClr>
                </a:solidFill>
              </a:defRPr>
            </a:lvl6pPr>
            <a:lvl7pPr marL="2057318" indent="0">
              <a:buNone/>
              <a:defRPr sz="1200">
                <a:solidFill>
                  <a:schemeClr val="tx1">
                    <a:tint val="75000"/>
                  </a:schemeClr>
                </a:solidFill>
              </a:defRPr>
            </a:lvl7pPr>
            <a:lvl8pPr marL="2400204" indent="0">
              <a:buNone/>
              <a:defRPr sz="1200">
                <a:solidFill>
                  <a:schemeClr val="tx1">
                    <a:tint val="75000"/>
                  </a:schemeClr>
                </a:solidFill>
              </a:defRPr>
            </a:lvl8pPr>
            <a:lvl9pPr marL="274309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14704380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260590257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886" indent="0">
              <a:buNone/>
              <a:defRPr sz="1500" b="1"/>
            </a:lvl2pPr>
            <a:lvl3pPr marL="685773" indent="0">
              <a:buNone/>
              <a:defRPr sz="130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800" b="1"/>
            </a:lvl1pPr>
            <a:lvl2pPr marL="342886" indent="0">
              <a:buNone/>
              <a:defRPr sz="1500" b="1"/>
            </a:lvl2pPr>
            <a:lvl3pPr marL="685773" indent="0">
              <a:buNone/>
              <a:defRPr sz="130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31143977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258054378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0354310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886" indent="0">
              <a:buNone/>
              <a:defRPr sz="1000"/>
            </a:lvl2pPr>
            <a:lvl3pPr marL="685773" indent="0">
              <a:buNone/>
              <a:defRPr sz="900"/>
            </a:lvl3pPr>
            <a:lvl4pPr marL="1028659" indent="0">
              <a:buNone/>
              <a:defRPr sz="800"/>
            </a:lvl4pPr>
            <a:lvl5pPr marL="1371545" indent="0">
              <a:buNone/>
              <a:defRPr sz="800"/>
            </a:lvl5pPr>
            <a:lvl6pPr marL="1714431" indent="0">
              <a:buNone/>
              <a:defRPr sz="800"/>
            </a:lvl6pPr>
            <a:lvl7pPr marL="2057318" indent="0">
              <a:buNone/>
              <a:defRPr sz="800"/>
            </a:lvl7pPr>
            <a:lvl8pPr marL="2400204" indent="0">
              <a:buNone/>
              <a:defRPr sz="800"/>
            </a:lvl8pPr>
            <a:lvl9pPr marL="274309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30263875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886" indent="0">
              <a:buNone/>
              <a:defRPr sz="2100"/>
            </a:lvl2pPr>
            <a:lvl3pPr marL="685773" indent="0">
              <a:buNone/>
              <a:defRPr sz="1800"/>
            </a:lvl3pPr>
            <a:lvl4pPr marL="1028659" indent="0">
              <a:buNone/>
              <a:defRPr sz="1500"/>
            </a:lvl4pPr>
            <a:lvl5pPr marL="1371545" indent="0">
              <a:buNone/>
              <a:defRPr sz="1500"/>
            </a:lvl5pPr>
            <a:lvl6pPr marL="1714431" indent="0">
              <a:buNone/>
              <a:defRPr sz="1500"/>
            </a:lvl6pPr>
            <a:lvl7pPr marL="2057318" indent="0">
              <a:buNone/>
              <a:defRPr sz="1500"/>
            </a:lvl7pPr>
            <a:lvl8pPr marL="2400204" indent="0">
              <a:buNone/>
              <a:defRPr sz="1500"/>
            </a:lvl8pPr>
            <a:lvl9pPr marL="2743090" indent="0">
              <a:buNone/>
              <a:defRPr sz="1500"/>
            </a:lvl9pPr>
          </a:lstStyle>
          <a:p>
            <a:r>
              <a:rPr lang="en-US" dirty="0"/>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886" indent="0">
              <a:buNone/>
              <a:defRPr sz="1000"/>
            </a:lvl2pPr>
            <a:lvl3pPr marL="685773" indent="0">
              <a:buNone/>
              <a:defRPr sz="900"/>
            </a:lvl3pPr>
            <a:lvl4pPr marL="1028659" indent="0">
              <a:buNone/>
              <a:defRPr sz="800"/>
            </a:lvl4pPr>
            <a:lvl5pPr marL="1371545" indent="0">
              <a:buNone/>
              <a:defRPr sz="800"/>
            </a:lvl5pPr>
            <a:lvl6pPr marL="1714431" indent="0">
              <a:buNone/>
              <a:defRPr sz="800"/>
            </a:lvl6pPr>
            <a:lvl7pPr marL="2057318" indent="0">
              <a:buNone/>
              <a:defRPr sz="800"/>
            </a:lvl7pPr>
            <a:lvl8pPr marL="2400204" indent="0">
              <a:buNone/>
              <a:defRPr sz="800"/>
            </a:lvl8pPr>
            <a:lvl9pPr marL="274309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37791993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70166449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9679293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935302"/>
            <a:ext cx="6858000" cy="1989667"/>
          </a:xfrm>
        </p:spPr>
        <p:txBody>
          <a:bodyPr anchor="b"/>
          <a:lstStyle>
            <a:lvl1pPr algn="ctr">
              <a:defRPr sz="4500"/>
            </a:lvl1pPr>
          </a:lstStyle>
          <a:p>
            <a:r>
              <a:rPr lang="en-US"/>
              <a:t>Click to edit Master title style</a:t>
            </a:r>
            <a:endParaRPr lang="en-US" dirty="0"/>
          </a:p>
        </p:txBody>
      </p:sp>
      <p:sp>
        <p:nvSpPr>
          <p:cNvPr id="3" name="Subtitle 2"/>
          <p:cNvSpPr>
            <a:spLocks noGrp="1"/>
          </p:cNvSpPr>
          <p:nvPr>
            <p:ph type="subTitle" idx="1"/>
          </p:nvPr>
        </p:nvSpPr>
        <p:spPr>
          <a:xfrm>
            <a:off x="1143000" y="3001698"/>
            <a:ext cx="6858000" cy="1379802"/>
          </a:xfrm>
        </p:spPr>
        <p:txBody>
          <a:bodyPr/>
          <a:lstStyle>
            <a:lvl1pPr marL="0" indent="0" algn="ctr">
              <a:buNone/>
              <a:defRPr sz="1800"/>
            </a:lvl1pPr>
            <a:lvl2pPr marL="342886" indent="0" algn="ctr">
              <a:buNone/>
              <a:defRPr sz="1500"/>
            </a:lvl2pPr>
            <a:lvl3pPr marL="685773" indent="0" algn="ctr">
              <a:buNone/>
              <a:defRPr sz="1300"/>
            </a:lvl3pPr>
            <a:lvl4pPr marL="1028659" indent="0" algn="ctr">
              <a:buNone/>
              <a:defRPr sz="1200"/>
            </a:lvl4pPr>
            <a:lvl5pPr marL="1371545" indent="0" algn="ctr">
              <a:buNone/>
              <a:defRPr sz="1200"/>
            </a:lvl5pPr>
            <a:lvl6pPr marL="1714431" indent="0" algn="ctr">
              <a:buNone/>
              <a:defRPr sz="1200"/>
            </a:lvl6pPr>
            <a:lvl7pPr marL="2057318" indent="0" algn="ctr">
              <a:buNone/>
              <a:defRPr sz="1200"/>
            </a:lvl7pPr>
            <a:lvl8pPr marL="2400204" indent="0" algn="ctr">
              <a:buNone/>
              <a:defRPr sz="1200"/>
            </a:lvl8pPr>
            <a:lvl9pPr marL="2743090" indent="0" algn="ctr">
              <a:buNone/>
              <a:defRPr sz="12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4222477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60" y="1672168"/>
            <a:ext cx="6400801" cy="1901333"/>
          </a:xfrm>
        </p:spPr>
        <p:txBody>
          <a:bodyPr anchor="b">
            <a:normAutofit/>
          </a:bodyPr>
          <a:lstStyle>
            <a:lvl1pPr algn="l">
              <a:defRPr sz="2800" b="0"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513160" y="3746500"/>
            <a:ext cx="6400800" cy="1248833"/>
          </a:xfrm>
        </p:spPr>
        <p:txBody>
          <a:bodyPr anchor="t">
            <a:normAutofit/>
          </a:bodyPr>
          <a:lstStyle>
            <a:lvl1pPr marL="0" indent="0" algn="l">
              <a:buNone/>
              <a:defRPr sz="1400">
                <a:solidFill>
                  <a:schemeClr val="bg2">
                    <a:lumMod val="75000"/>
                  </a:schemeClr>
                </a:solidFill>
              </a:defRPr>
            </a:lvl1pPr>
            <a:lvl2pPr marL="356602" indent="0">
              <a:buNone/>
              <a:defRPr sz="1400">
                <a:solidFill>
                  <a:schemeClr val="tx1">
                    <a:tint val="75000"/>
                  </a:schemeClr>
                </a:solidFill>
              </a:defRPr>
            </a:lvl2pPr>
            <a:lvl3pPr marL="713203" indent="0">
              <a:buNone/>
              <a:defRPr sz="1200">
                <a:solidFill>
                  <a:schemeClr val="tx1">
                    <a:tint val="75000"/>
                  </a:schemeClr>
                </a:solidFill>
              </a:defRPr>
            </a:lvl3pPr>
            <a:lvl4pPr marL="1069805" indent="0">
              <a:buNone/>
              <a:defRPr sz="1100">
                <a:solidFill>
                  <a:schemeClr val="tx1">
                    <a:tint val="75000"/>
                  </a:schemeClr>
                </a:solidFill>
              </a:defRPr>
            </a:lvl4pPr>
            <a:lvl5pPr marL="1426407" indent="0">
              <a:buNone/>
              <a:defRPr sz="1100">
                <a:solidFill>
                  <a:schemeClr val="tx1">
                    <a:tint val="75000"/>
                  </a:schemeClr>
                </a:solidFill>
              </a:defRPr>
            </a:lvl5pPr>
            <a:lvl6pPr marL="1783009" indent="0">
              <a:buNone/>
              <a:defRPr sz="1100">
                <a:solidFill>
                  <a:schemeClr val="tx1">
                    <a:tint val="75000"/>
                  </a:schemeClr>
                </a:solidFill>
              </a:defRPr>
            </a:lvl6pPr>
            <a:lvl7pPr marL="2139610" indent="0">
              <a:buNone/>
              <a:defRPr sz="1100">
                <a:solidFill>
                  <a:schemeClr val="tx1">
                    <a:tint val="75000"/>
                  </a:schemeClr>
                </a:solidFill>
              </a:defRPr>
            </a:lvl7pPr>
            <a:lvl8pPr marL="2496212" indent="0">
              <a:buNone/>
              <a:defRPr sz="1100">
                <a:solidFill>
                  <a:schemeClr val="tx1">
                    <a:tint val="75000"/>
                  </a:schemeClr>
                </a:solidFill>
              </a:defRPr>
            </a:lvl8pPr>
            <a:lvl9pPr marL="2852814" indent="0">
              <a:buNone/>
              <a:defRPr sz="11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F39F4F5-F4D2-4D2A-AB60-88D37ADCB869}"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11"/>
          </p:nvPr>
        </p:nvSpPr>
        <p:spPr/>
        <p:txBody>
          <a:bodyPr/>
          <a:lstStyle/>
          <a:p>
            <a:endParaRPr lang="en-US" dirty="0">
              <a:solidFill>
                <a:srgbClr val="146194">
                  <a:lumMod val="50000"/>
                </a:srgbClr>
              </a:solidFill>
            </a:endParaRPr>
          </a:p>
        </p:txBody>
      </p:sp>
      <p:sp>
        <p:nvSpPr>
          <p:cNvPr id="6" name="Slide Number Placeholder 5"/>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7689398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424783"/>
            <a:ext cx="7886700" cy="2377281"/>
          </a:xfrm>
        </p:spPr>
        <p:txBody>
          <a:bodyPr anchor="b"/>
          <a:lstStyle>
            <a:lvl1pPr>
              <a:defRPr sz="4500"/>
            </a:lvl1pPr>
          </a:lstStyle>
          <a:p>
            <a:r>
              <a:rPr lang="en-US"/>
              <a:t>Click to edit Master title style</a:t>
            </a:r>
            <a:endParaRPr lang="en-US" dirty="0"/>
          </a:p>
        </p:txBody>
      </p:sp>
      <p:sp>
        <p:nvSpPr>
          <p:cNvPr id="3" name="Text Placeholder 2"/>
          <p:cNvSpPr>
            <a:spLocks noGrp="1"/>
          </p:cNvSpPr>
          <p:nvPr>
            <p:ph type="body" idx="1"/>
          </p:nvPr>
        </p:nvSpPr>
        <p:spPr>
          <a:xfrm>
            <a:off x="623888" y="3824554"/>
            <a:ext cx="7886700" cy="1250156"/>
          </a:xfrm>
        </p:spPr>
        <p:txBody>
          <a:bodyPr/>
          <a:lstStyle>
            <a:lvl1pPr marL="0" indent="0">
              <a:buNone/>
              <a:defRPr sz="1800">
                <a:solidFill>
                  <a:schemeClr val="tx1">
                    <a:tint val="75000"/>
                  </a:schemeClr>
                </a:solidFill>
              </a:defRPr>
            </a:lvl1pPr>
            <a:lvl2pPr marL="342886" indent="0">
              <a:buNone/>
              <a:defRPr sz="1500">
                <a:solidFill>
                  <a:schemeClr val="tx1">
                    <a:tint val="75000"/>
                  </a:schemeClr>
                </a:solidFill>
              </a:defRPr>
            </a:lvl2pPr>
            <a:lvl3pPr marL="685773" indent="0">
              <a:buNone/>
              <a:defRPr sz="1300">
                <a:solidFill>
                  <a:schemeClr val="tx1">
                    <a:tint val="75000"/>
                  </a:schemeClr>
                </a:solidFill>
              </a:defRPr>
            </a:lvl3pPr>
            <a:lvl4pPr marL="1028659" indent="0">
              <a:buNone/>
              <a:defRPr sz="1200">
                <a:solidFill>
                  <a:schemeClr val="tx1">
                    <a:tint val="75000"/>
                  </a:schemeClr>
                </a:solidFill>
              </a:defRPr>
            </a:lvl4pPr>
            <a:lvl5pPr marL="1371545" indent="0">
              <a:buNone/>
              <a:defRPr sz="1200">
                <a:solidFill>
                  <a:schemeClr val="tx1">
                    <a:tint val="75000"/>
                  </a:schemeClr>
                </a:solidFill>
              </a:defRPr>
            </a:lvl5pPr>
            <a:lvl6pPr marL="1714431" indent="0">
              <a:buNone/>
              <a:defRPr sz="1200">
                <a:solidFill>
                  <a:schemeClr val="tx1">
                    <a:tint val="75000"/>
                  </a:schemeClr>
                </a:solidFill>
              </a:defRPr>
            </a:lvl6pPr>
            <a:lvl7pPr marL="2057318" indent="0">
              <a:buNone/>
              <a:defRPr sz="1200">
                <a:solidFill>
                  <a:schemeClr val="tx1">
                    <a:tint val="75000"/>
                  </a:schemeClr>
                </a:solidFill>
              </a:defRPr>
            </a:lvl7pPr>
            <a:lvl8pPr marL="2400204" indent="0">
              <a:buNone/>
              <a:defRPr sz="1200">
                <a:solidFill>
                  <a:schemeClr val="tx1">
                    <a:tint val="75000"/>
                  </a:schemeClr>
                </a:solidFill>
              </a:defRPr>
            </a:lvl8pPr>
            <a:lvl9pPr marL="274309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1470438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521354"/>
            <a:ext cx="3886200" cy="362611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260590257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04271"/>
            <a:ext cx="7886700" cy="1104636"/>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400969"/>
            <a:ext cx="3868340" cy="686593"/>
          </a:xfrm>
        </p:spPr>
        <p:txBody>
          <a:bodyPr anchor="b"/>
          <a:lstStyle>
            <a:lvl1pPr marL="0" indent="0">
              <a:buNone/>
              <a:defRPr sz="1800" b="1"/>
            </a:lvl1pPr>
            <a:lvl2pPr marL="342886" indent="0">
              <a:buNone/>
              <a:defRPr sz="1500" b="1"/>
            </a:lvl2pPr>
            <a:lvl3pPr marL="685773" indent="0">
              <a:buNone/>
              <a:defRPr sz="130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4" name="Content Placeholder 3"/>
          <p:cNvSpPr>
            <a:spLocks noGrp="1"/>
          </p:cNvSpPr>
          <p:nvPr>
            <p:ph sz="half" idx="2"/>
          </p:nvPr>
        </p:nvSpPr>
        <p:spPr>
          <a:xfrm>
            <a:off x="629842" y="2087563"/>
            <a:ext cx="3868340"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1" y="1400969"/>
            <a:ext cx="3887391" cy="686593"/>
          </a:xfrm>
        </p:spPr>
        <p:txBody>
          <a:bodyPr anchor="b"/>
          <a:lstStyle>
            <a:lvl1pPr marL="0" indent="0">
              <a:buNone/>
              <a:defRPr sz="1800" b="1"/>
            </a:lvl1pPr>
            <a:lvl2pPr marL="342886" indent="0">
              <a:buNone/>
              <a:defRPr sz="1500" b="1"/>
            </a:lvl2pPr>
            <a:lvl3pPr marL="685773" indent="0">
              <a:buNone/>
              <a:defRPr sz="1300" b="1"/>
            </a:lvl3pPr>
            <a:lvl4pPr marL="1028659" indent="0">
              <a:buNone/>
              <a:defRPr sz="1200" b="1"/>
            </a:lvl4pPr>
            <a:lvl5pPr marL="1371545" indent="0">
              <a:buNone/>
              <a:defRPr sz="1200" b="1"/>
            </a:lvl5pPr>
            <a:lvl6pPr marL="1714431" indent="0">
              <a:buNone/>
              <a:defRPr sz="1200" b="1"/>
            </a:lvl6pPr>
            <a:lvl7pPr marL="2057318" indent="0">
              <a:buNone/>
              <a:defRPr sz="1200" b="1"/>
            </a:lvl7pPr>
            <a:lvl8pPr marL="2400204" indent="0">
              <a:buNone/>
              <a:defRPr sz="1200" b="1"/>
            </a:lvl8pPr>
            <a:lvl9pPr marL="2743090" indent="0">
              <a:buNone/>
              <a:defRPr sz="1200" b="1"/>
            </a:lvl9pPr>
          </a:lstStyle>
          <a:p>
            <a:pPr lvl="0"/>
            <a:r>
              <a:rPr lang="en-US"/>
              <a:t>Edit Master text styles</a:t>
            </a:r>
          </a:p>
        </p:txBody>
      </p:sp>
      <p:sp>
        <p:nvSpPr>
          <p:cNvPr id="6" name="Content Placeholder 5"/>
          <p:cNvSpPr>
            <a:spLocks noGrp="1"/>
          </p:cNvSpPr>
          <p:nvPr>
            <p:ph sz="quarter" idx="4"/>
          </p:nvPr>
        </p:nvSpPr>
        <p:spPr>
          <a:xfrm>
            <a:off x="4629151" y="2087563"/>
            <a:ext cx="3887391" cy="307049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GB"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31143977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GB"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258054378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GB"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10354310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Content Placeholder 2"/>
          <p:cNvSpPr>
            <a:spLocks noGrp="1"/>
          </p:cNvSpPr>
          <p:nvPr>
            <p:ph idx="1"/>
          </p:nvPr>
        </p:nvSpPr>
        <p:spPr>
          <a:xfrm>
            <a:off x="3887391" y="822855"/>
            <a:ext cx="4629150" cy="4061354"/>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886" indent="0">
              <a:buNone/>
              <a:defRPr sz="1000"/>
            </a:lvl2pPr>
            <a:lvl3pPr marL="685773" indent="0">
              <a:buNone/>
              <a:defRPr sz="900"/>
            </a:lvl3pPr>
            <a:lvl4pPr marL="1028659" indent="0">
              <a:buNone/>
              <a:defRPr sz="800"/>
            </a:lvl4pPr>
            <a:lvl5pPr marL="1371545" indent="0">
              <a:buNone/>
              <a:defRPr sz="800"/>
            </a:lvl5pPr>
            <a:lvl6pPr marL="1714431" indent="0">
              <a:buNone/>
              <a:defRPr sz="800"/>
            </a:lvl6pPr>
            <a:lvl7pPr marL="2057318" indent="0">
              <a:buNone/>
              <a:defRPr sz="800"/>
            </a:lvl7pPr>
            <a:lvl8pPr marL="2400204" indent="0">
              <a:buNone/>
              <a:defRPr sz="800"/>
            </a:lvl8pPr>
            <a:lvl9pPr marL="274309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3026387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81000"/>
            <a:ext cx="2949178" cy="13335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822855"/>
            <a:ext cx="4629150" cy="4061354"/>
          </a:xfrm>
        </p:spPr>
        <p:txBody>
          <a:bodyPr anchor="t"/>
          <a:lstStyle>
            <a:lvl1pPr marL="0" indent="0">
              <a:buNone/>
              <a:defRPr sz="2400"/>
            </a:lvl1pPr>
            <a:lvl2pPr marL="342886" indent="0">
              <a:buNone/>
              <a:defRPr sz="2100"/>
            </a:lvl2pPr>
            <a:lvl3pPr marL="685773" indent="0">
              <a:buNone/>
              <a:defRPr sz="1800"/>
            </a:lvl3pPr>
            <a:lvl4pPr marL="1028659" indent="0">
              <a:buNone/>
              <a:defRPr sz="1500"/>
            </a:lvl4pPr>
            <a:lvl5pPr marL="1371545" indent="0">
              <a:buNone/>
              <a:defRPr sz="1500"/>
            </a:lvl5pPr>
            <a:lvl6pPr marL="1714431" indent="0">
              <a:buNone/>
              <a:defRPr sz="1500"/>
            </a:lvl6pPr>
            <a:lvl7pPr marL="2057318" indent="0">
              <a:buNone/>
              <a:defRPr sz="1500"/>
            </a:lvl7pPr>
            <a:lvl8pPr marL="2400204" indent="0">
              <a:buNone/>
              <a:defRPr sz="1500"/>
            </a:lvl8pPr>
            <a:lvl9pPr marL="2743090" indent="0">
              <a:buNone/>
              <a:defRPr sz="1500"/>
            </a:lvl9pPr>
          </a:lstStyle>
          <a:p>
            <a:r>
              <a:rPr lang="en-US" dirty="0"/>
              <a:t>Click icon to add picture</a:t>
            </a:r>
          </a:p>
        </p:txBody>
      </p:sp>
      <p:sp>
        <p:nvSpPr>
          <p:cNvPr id="4" name="Text Placeholder 3"/>
          <p:cNvSpPr>
            <a:spLocks noGrp="1"/>
          </p:cNvSpPr>
          <p:nvPr>
            <p:ph type="body" sz="half" idx="2"/>
          </p:nvPr>
        </p:nvSpPr>
        <p:spPr>
          <a:xfrm>
            <a:off x="629841" y="1714500"/>
            <a:ext cx="2949178" cy="3176323"/>
          </a:xfrm>
        </p:spPr>
        <p:txBody>
          <a:bodyPr/>
          <a:lstStyle>
            <a:lvl1pPr marL="0" indent="0">
              <a:buNone/>
              <a:defRPr sz="1200"/>
            </a:lvl1pPr>
            <a:lvl2pPr marL="342886" indent="0">
              <a:buNone/>
              <a:defRPr sz="1000"/>
            </a:lvl2pPr>
            <a:lvl3pPr marL="685773" indent="0">
              <a:buNone/>
              <a:defRPr sz="900"/>
            </a:lvl3pPr>
            <a:lvl4pPr marL="1028659" indent="0">
              <a:buNone/>
              <a:defRPr sz="800"/>
            </a:lvl4pPr>
            <a:lvl5pPr marL="1371545" indent="0">
              <a:buNone/>
              <a:defRPr sz="800"/>
            </a:lvl5pPr>
            <a:lvl6pPr marL="1714431" indent="0">
              <a:buNone/>
              <a:defRPr sz="800"/>
            </a:lvl6pPr>
            <a:lvl7pPr marL="2057318" indent="0">
              <a:buNone/>
              <a:defRPr sz="800"/>
            </a:lvl7pPr>
            <a:lvl8pPr marL="2400204" indent="0">
              <a:buNone/>
              <a:defRPr sz="800"/>
            </a:lvl8pPr>
            <a:lvl9pPr marL="2743090" indent="0">
              <a:buNone/>
              <a:defRPr sz="800"/>
            </a:lvl9pPr>
          </a:lstStyle>
          <a:p>
            <a:pPr lvl="0"/>
            <a:r>
              <a:rPr lang="en-US"/>
              <a:t>Edit Master text styles</a:t>
            </a:r>
          </a:p>
        </p:txBody>
      </p:sp>
      <p:sp>
        <p:nvSpPr>
          <p:cNvPr id="5" name="Date Placeholder 4"/>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GB"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377919934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7016644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304271"/>
            <a:ext cx="1971675" cy="48431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1" y="304271"/>
            <a:ext cx="5800725" cy="484319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C928F8F-6193-4948-B216-9B424A6D6993}" type="datetimeFigureOut">
              <a:rPr lang="en-GB" smtClean="0">
                <a:solidFill>
                  <a:prstClr val="black">
                    <a:tint val="75000"/>
                  </a:prstClr>
                </a:solidFill>
              </a:rPr>
              <a:pPr/>
              <a:t>24/01/2017</a:t>
            </a:fld>
            <a:endParaRPr lang="en-GB"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GB"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6383B213-EBAB-4D25-BEA3-66744E63C251}" type="slidenum">
              <a:rPr lang="en-GB" smtClean="0">
                <a:solidFill>
                  <a:prstClr val="black">
                    <a:tint val="75000"/>
                  </a:prstClr>
                </a:solidFill>
              </a:rPr>
              <a:pPr/>
              <a:t>‹#›</a:t>
            </a:fld>
            <a:endParaRPr lang="en-GB" dirty="0">
              <a:solidFill>
                <a:prstClr val="black">
                  <a:tint val="75000"/>
                </a:prstClr>
              </a:solidFill>
            </a:endParaRPr>
          </a:p>
        </p:txBody>
      </p:sp>
    </p:spTree>
    <p:extLst>
      <p:ext uri="{BB962C8B-B14F-4D97-AF65-F5344CB8AC3E}">
        <p14:creationId xmlns:p14="http://schemas.microsoft.com/office/powerpoint/2010/main" xmlns="" val="9679293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13158" y="115535"/>
            <a:ext cx="6400800" cy="125588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513160" y="1612634"/>
            <a:ext cx="3703241" cy="3012723"/>
          </a:xfrm>
        </p:spPr>
        <p:txBody>
          <a:bodyP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499884" y="1612635"/>
            <a:ext cx="3700859" cy="3012722"/>
          </a:xfrm>
        </p:spPr>
        <p:txBody>
          <a:bodyP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3BC6CE-6D1E-47E5-8859-F31AC5380EB2}"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dirty="0"/>
          </a:p>
        </p:txBody>
      </p:sp>
      <p:sp>
        <p:nvSpPr>
          <p:cNvPr id="3" name="Text Placeholder 2"/>
          <p:cNvSpPr>
            <a:spLocks noGrp="1"/>
          </p:cNvSpPr>
          <p:nvPr>
            <p:ph type="body" idx="1"/>
          </p:nvPr>
        </p:nvSpPr>
        <p:spPr>
          <a:xfrm>
            <a:off x="729061" y="571500"/>
            <a:ext cx="3487340" cy="480218"/>
          </a:xfrm>
        </p:spPr>
        <p:txBody>
          <a:bodyPr anchor="b">
            <a:noAutofit/>
          </a:bodyPr>
          <a:lstStyle>
            <a:lvl1pPr marL="0" indent="0">
              <a:buNone/>
              <a:defRPr sz="2200" b="0">
                <a:solidFill>
                  <a:schemeClr val="tx1"/>
                </a:solidFill>
              </a:defRPr>
            </a:lvl1pPr>
            <a:lvl2pPr marL="356602" indent="0">
              <a:buNone/>
              <a:defRPr sz="1600" b="1"/>
            </a:lvl2pPr>
            <a:lvl3pPr marL="713203" indent="0">
              <a:buNone/>
              <a:defRPr sz="1400" b="1"/>
            </a:lvl3pPr>
            <a:lvl4pPr marL="1069805" indent="0">
              <a:buNone/>
              <a:defRPr sz="1200" b="1"/>
            </a:lvl4pPr>
            <a:lvl5pPr marL="1426407" indent="0">
              <a:buNone/>
              <a:defRPr sz="1200" b="1"/>
            </a:lvl5pPr>
            <a:lvl6pPr marL="1783009" indent="0">
              <a:buNone/>
              <a:defRPr sz="1200" b="1"/>
            </a:lvl6pPr>
            <a:lvl7pPr marL="2139610" indent="0">
              <a:buNone/>
              <a:defRPr sz="1200" b="1"/>
            </a:lvl7pPr>
            <a:lvl8pPr marL="2496212" indent="0">
              <a:buNone/>
              <a:defRPr sz="1200" b="1"/>
            </a:lvl8pPr>
            <a:lvl9pPr marL="2852814" indent="0">
              <a:buNone/>
              <a:defRPr sz="1200" b="1"/>
            </a:lvl9pPr>
          </a:lstStyle>
          <a:p>
            <a:pPr lvl="0"/>
            <a:r>
              <a:rPr lang="en-US" dirty="0" smtClean="0"/>
              <a:t>Click to edit Master text styles</a:t>
            </a:r>
          </a:p>
        </p:txBody>
      </p:sp>
      <p:sp>
        <p:nvSpPr>
          <p:cNvPr id="4" name="Content Placeholder 3"/>
          <p:cNvSpPr>
            <a:spLocks noGrp="1"/>
          </p:cNvSpPr>
          <p:nvPr>
            <p:ph sz="half" idx="2"/>
          </p:nvPr>
        </p:nvSpPr>
        <p:spPr>
          <a:xfrm>
            <a:off x="513160" y="1058774"/>
            <a:ext cx="3703241" cy="252544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59300" y="571500"/>
            <a:ext cx="3498851" cy="480218"/>
          </a:xfrm>
        </p:spPr>
        <p:txBody>
          <a:bodyPr anchor="b">
            <a:noAutofit/>
          </a:bodyPr>
          <a:lstStyle>
            <a:lvl1pPr marL="0" indent="0">
              <a:buNone/>
              <a:defRPr sz="2200" b="0">
                <a:solidFill>
                  <a:schemeClr val="tx1"/>
                </a:solidFill>
              </a:defRPr>
            </a:lvl1pPr>
            <a:lvl2pPr marL="356602" indent="0">
              <a:buNone/>
              <a:defRPr sz="1600" b="1"/>
            </a:lvl2pPr>
            <a:lvl3pPr marL="713203" indent="0">
              <a:buNone/>
              <a:defRPr sz="1400" b="1"/>
            </a:lvl3pPr>
            <a:lvl4pPr marL="1069805" indent="0">
              <a:buNone/>
              <a:defRPr sz="1200" b="1"/>
            </a:lvl4pPr>
            <a:lvl5pPr marL="1426407" indent="0">
              <a:buNone/>
              <a:defRPr sz="1200" b="1"/>
            </a:lvl5pPr>
            <a:lvl6pPr marL="1783009" indent="0">
              <a:buNone/>
              <a:defRPr sz="1200" b="1"/>
            </a:lvl6pPr>
            <a:lvl7pPr marL="2139610" indent="0">
              <a:buNone/>
              <a:defRPr sz="1200" b="1"/>
            </a:lvl7pPr>
            <a:lvl8pPr marL="2496212" indent="0">
              <a:buNone/>
              <a:defRPr sz="1200" b="1"/>
            </a:lvl8pPr>
            <a:lvl9pPr marL="2852814"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354910" y="1051719"/>
            <a:ext cx="3696891" cy="2525448"/>
          </a:xfrm>
        </p:spPr>
        <p:txBody>
          <a:bodyPr anchor="t">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B1B4E7C4-4DA4-404D-9965-B13F2DD7D8BF}"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8" name="Footer Placeholder 7"/>
          <p:cNvSpPr>
            <a:spLocks noGrp="1"/>
          </p:cNvSpPr>
          <p:nvPr>
            <p:ph type="ftr" sz="quarter" idx="11"/>
          </p:nvPr>
        </p:nvSpPr>
        <p:spPr/>
        <p:txBody>
          <a:bodyPr/>
          <a:lstStyle/>
          <a:p>
            <a:endParaRPr lang="en-US" dirty="0">
              <a:solidFill>
                <a:srgbClr val="146194">
                  <a:lumMod val="50000"/>
                </a:srgbClr>
              </a:solidFill>
            </a:endParaRPr>
          </a:p>
        </p:txBody>
      </p:sp>
      <p:sp>
        <p:nvSpPr>
          <p:cNvPr id="9" name="Slide Number Placeholder 8"/>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Date Placeholder 2"/>
          <p:cNvSpPr>
            <a:spLocks noGrp="1"/>
          </p:cNvSpPr>
          <p:nvPr>
            <p:ph type="dt" sz="half" idx="10"/>
          </p:nvPr>
        </p:nvSpPr>
        <p:spPr/>
        <p:txBody>
          <a:bodyPr/>
          <a:lstStyle/>
          <a:p>
            <a:fld id="{476FB7AA-4A53-424F-AD41-70827B6504BA}"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4" name="Footer Placeholder 3"/>
          <p:cNvSpPr>
            <a:spLocks noGrp="1"/>
          </p:cNvSpPr>
          <p:nvPr>
            <p:ph type="ftr" sz="quarter" idx="11"/>
          </p:nvPr>
        </p:nvSpPr>
        <p:spPr/>
        <p:txBody>
          <a:bodyPr/>
          <a:lstStyle/>
          <a:p>
            <a:endParaRPr lang="en-US" dirty="0">
              <a:solidFill>
                <a:srgbClr val="146194">
                  <a:lumMod val="50000"/>
                </a:srgbClr>
              </a:solidFill>
            </a:endParaRPr>
          </a:p>
        </p:txBody>
      </p:sp>
      <p:sp>
        <p:nvSpPr>
          <p:cNvPr id="5" name="Slide Number Placeholder 4"/>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884882-FB12-4BC8-9960-9AD8104D7FAE}"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3" name="Footer Placeholder 2"/>
          <p:cNvSpPr>
            <a:spLocks noGrp="1"/>
          </p:cNvSpPr>
          <p:nvPr>
            <p:ph type="ftr" sz="quarter" idx="11"/>
          </p:nvPr>
        </p:nvSpPr>
        <p:spPr/>
        <p:txBody>
          <a:bodyPr/>
          <a:lstStyle/>
          <a:p>
            <a:endParaRPr lang="en-US" dirty="0">
              <a:solidFill>
                <a:srgbClr val="146194">
                  <a:lumMod val="50000"/>
                </a:srgbClr>
              </a:solidFill>
            </a:endParaRPr>
          </a:p>
        </p:txBody>
      </p:sp>
      <p:sp>
        <p:nvSpPr>
          <p:cNvPr id="4" name="Slide Number Placeholder 3"/>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571500"/>
            <a:ext cx="2743200" cy="1143000"/>
          </a:xfrm>
        </p:spPr>
        <p:txBody>
          <a:bodyPr anchor="b">
            <a:normAutofit/>
          </a:bodyPr>
          <a:lstStyle>
            <a:lvl1pPr algn="l">
              <a:defRPr sz="1900" b="0"/>
            </a:lvl1pPr>
          </a:lstStyle>
          <a:p>
            <a:r>
              <a:rPr lang="en-US" dirty="0" smtClean="0"/>
              <a:t>Click to edit Master title style</a:t>
            </a:r>
            <a:endParaRPr lang="en-US" dirty="0"/>
          </a:p>
        </p:txBody>
      </p:sp>
      <p:sp>
        <p:nvSpPr>
          <p:cNvPr id="3" name="Content Placeholder 2"/>
          <p:cNvSpPr>
            <a:spLocks noGrp="1"/>
          </p:cNvSpPr>
          <p:nvPr>
            <p:ph idx="1"/>
          </p:nvPr>
        </p:nvSpPr>
        <p:spPr>
          <a:xfrm>
            <a:off x="513160" y="571500"/>
            <a:ext cx="4457701" cy="4423833"/>
          </a:xfrm>
        </p:spPr>
        <p:txBody>
          <a:bodyPr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13759" y="1841499"/>
            <a:ext cx="2743200" cy="1742723"/>
          </a:xfrm>
        </p:spPr>
        <p:txBody>
          <a:bodyPr anchor="t">
            <a:normAutofit/>
          </a:bodyPr>
          <a:lstStyle>
            <a:lvl1pPr marL="0" indent="0">
              <a:buNone/>
              <a:defRPr sz="1200"/>
            </a:lvl1pPr>
            <a:lvl2pPr marL="356602" indent="0">
              <a:buNone/>
              <a:defRPr sz="900"/>
            </a:lvl2pPr>
            <a:lvl3pPr marL="713203" indent="0">
              <a:buNone/>
              <a:defRPr sz="800"/>
            </a:lvl3pPr>
            <a:lvl4pPr marL="1069805" indent="0">
              <a:buNone/>
              <a:defRPr sz="700"/>
            </a:lvl4pPr>
            <a:lvl5pPr marL="1426407" indent="0">
              <a:buNone/>
              <a:defRPr sz="700"/>
            </a:lvl5pPr>
            <a:lvl6pPr marL="1783009" indent="0">
              <a:buNone/>
              <a:defRPr sz="700"/>
            </a:lvl6pPr>
            <a:lvl7pPr marL="2139610" indent="0">
              <a:buNone/>
              <a:defRPr sz="700"/>
            </a:lvl7pPr>
            <a:lvl8pPr marL="2496212" indent="0">
              <a:buNone/>
              <a:defRPr sz="700"/>
            </a:lvl8pPr>
            <a:lvl9pPr marL="2852814"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7D1BD23-6E54-4D9D-AD88-A2813C73CC25}"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206500"/>
            <a:ext cx="4514850" cy="952500"/>
          </a:xfrm>
        </p:spPr>
        <p:txBody>
          <a:bodyPr anchor="b">
            <a:normAutofit/>
          </a:bodyPr>
          <a:lstStyle>
            <a:lvl1pPr algn="l">
              <a:defRPr sz="2200" b="0"/>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1760" y="762000"/>
            <a:ext cx="2460731" cy="3810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56602" indent="0">
              <a:buNone/>
              <a:defRPr sz="1200"/>
            </a:lvl2pPr>
            <a:lvl3pPr marL="713203" indent="0">
              <a:buNone/>
              <a:defRPr sz="1200"/>
            </a:lvl3pPr>
            <a:lvl4pPr marL="1069805" indent="0">
              <a:buNone/>
              <a:defRPr sz="1200"/>
            </a:lvl4pPr>
            <a:lvl5pPr marL="1426407" indent="0">
              <a:buNone/>
              <a:defRPr sz="1200"/>
            </a:lvl5pPr>
            <a:lvl6pPr marL="1783009" indent="0">
              <a:buNone/>
              <a:defRPr sz="1200"/>
            </a:lvl6pPr>
            <a:lvl7pPr marL="2139610" indent="0">
              <a:buNone/>
              <a:defRPr sz="1200"/>
            </a:lvl7pPr>
            <a:lvl8pPr marL="2496212" indent="0">
              <a:buNone/>
              <a:defRPr sz="1200"/>
            </a:lvl8pPr>
            <a:lvl9pPr marL="2852814" indent="0">
              <a:buNone/>
              <a:defRPr sz="12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3542110" y="2314222"/>
            <a:ext cx="4516041" cy="1707444"/>
          </a:xfrm>
        </p:spPr>
        <p:txBody>
          <a:bodyPr anchor="t">
            <a:normAutofit/>
          </a:bodyPr>
          <a:lstStyle>
            <a:lvl1pPr marL="0" indent="0">
              <a:buNone/>
              <a:defRPr sz="1400"/>
            </a:lvl1pPr>
            <a:lvl2pPr marL="356602" indent="0">
              <a:buNone/>
              <a:defRPr sz="900"/>
            </a:lvl2pPr>
            <a:lvl3pPr marL="713203" indent="0">
              <a:buNone/>
              <a:defRPr sz="800"/>
            </a:lvl3pPr>
            <a:lvl4pPr marL="1069805" indent="0">
              <a:buNone/>
              <a:defRPr sz="700"/>
            </a:lvl4pPr>
            <a:lvl5pPr marL="1426407" indent="0">
              <a:buNone/>
              <a:defRPr sz="700"/>
            </a:lvl5pPr>
            <a:lvl6pPr marL="1783009" indent="0">
              <a:buNone/>
              <a:defRPr sz="700"/>
            </a:lvl6pPr>
            <a:lvl7pPr marL="2139610" indent="0">
              <a:buNone/>
              <a:defRPr sz="700"/>
            </a:lvl7pPr>
            <a:lvl8pPr marL="2496212" indent="0">
              <a:buNone/>
              <a:defRPr sz="700"/>
            </a:lvl8pPr>
            <a:lvl9pPr marL="2852814" indent="0">
              <a:buNone/>
              <a:defRPr sz="7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471A834-4F3C-4AF9-9C74-05EC35A0F292}"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6" name="Footer Placeholder 5"/>
          <p:cNvSpPr>
            <a:spLocks noGrp="1"/>
          </p:cNvSpPr>
          <p:nvPr>
            <p:ph type="ftr" sz="quarter" idx="11"/>
          </p:nvPr>
        </p:nvSpPr>
        <p:spPr/>
        <p:txBody>
          <a:bodyPr/>
          <a:lstStyle/>
          <a:p>
            <a:endParaRPr lang="en-US" dirty="0">
              <a:solidFill>
                <a:srgbClr val="146194">
                  <a:lumMod val="50000"/>
                </a:srgbClr>
              </a:solidFill>
            </a:endParaRPr>
          </a:p>
        </p:txBody>
      </p:sp>
      <p:sp>
        <p:nvSpPr>
          <p:cNvPr id="7" name="Slide Number Placeholder 6"/>
          <p:cNvSpPr>
            <a:spLocks noGrp="1"/>
          </p:cNvSpPr>
          <p:nvPr>
            <p:ph type="sldNum" sz="quarter" idx="12"/>
          </p:nvPr>
        </p:nvSpPr>
        <p:spPr/>
        <p:txBody>
          <a:body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theme" Target="../theme/theme3.xml"/><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6905227" y="2469445"/>
            <a:ext cx="2236394" cy="2674056"/>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3739445"/>
            <a:ext cx="6400800" cy="1255889"/>
          </a:xfrm>
          <a:prstGeom prst="rect">
            <a:avLst/>
          </a:prstGeom>
          <a:effectLst/>
        </p:spPr>
        <p:txBody>
          <a:bodyPr vert="horz" lIns="71320" tIns="35661" rIns="71320" bIns="35661"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513159" y="571500"/>
            <a:ext cx="6400800" cy="3012723"/>
          </a:xfrm>
          <a:prstGeom prst="rect">
            <a:avLst/>
          </a:prstGeom>
        </p:spPr>
        <p:txBody>
          <a:bodyPr vert="horz" lIns="71320" tIns="35661" rIns="71320" bIns="35661" rtlCol="0" anchor="ctr">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7428309" y="5143501"/>
            <a:ext cx="1200150" cy="304271"/>
          </a:xfrm>
          <a:prstGeom prst="rect">
            <a:avLst/>
          </a:prstGeom>
        </p:spPr>
        <p:txBody>
          <a:bodyPr vert="horz" lIns="71320" tIns="35661" rIns="71320" bIns="35661" rtlCol="0" anchor="t"/>
          <a:lstStyle>
            <a:lvl1pPr algn="r" defTabSz="356602">
              <a:defRPr sz="800" b="0" i="0">
                <a:solidFill>
                  <a:schemeClr val="bg2">
                    <a:lumMod val="50000"/>
                  </a:schemeClr>
                </a:solidFill>
                <a:effectLst/>
                <a:latin typeface="+mn-lt"/>
              </a:defRPr>
            </a:lvl1pPr>
          </a:lstStyle>
          <a:p>
            <a:fld id="{51CF1133-3259-4C45-BABA-5B62D9C6F78D}" type="datetimeFigureOut">
              <a:rPr lang="en-US" smtClean="0">
                <a:solidFill>
                  <a:srgbClr val="146194">
                    <a:lumMod val="50000"/>
                  </a:srgbClr>
                </a:solidFill>
              </a:rPr>
              <a:pPr/>
              <a:t>1/24/2017</a:t>
            </a:fld>
            <a:endParaRPr lang="en-US" dirty="0">
              <a:solidFill>
                <a:srgbClr val="146194">
                  <a:lumMod val="50000"/>
                </a:srgbClr>
              </a:solidFill>
            </a:endParaRPr>
          </a:p>
        </p:txBody>
      </p:sp>
      <p:sp>
        <p:nvSpPr>
          <p:cNvPr id="5" name="Footer Placeholder 4"/>
          <p:cNvSpPr>
            <a:spLocks noGrp="1"/>
          </p:cNvSpPr>
          <p:nvPr>
            <p:ph type="ftr" sz="quarter" idx="3"/>
          </p:nvPr>
        </p:nvSpPr>
        <p:spPr>
          <a:xfrm>
            <a:off x="513159" y="5143501"/>
            <a:ext cx="5657850" cy="304271"/>
          </a:xfrm>
          <a:prstGeom prst="rect">
            <a:avLst/>
          </a:prstGeom>
        </p:spPr>
        <p:txBody>
          <a:bodyPr vert="horz" lIns="71320" tIns="35661" rIns="71320" bIns="35661" rtlCol="0" anchor="t"/>
          <a:lstStyle>
            <a:lvl1pPr algn="l" defTabSz="356602">
              <a:defRPr sz="800" b="0" i="0">
                <a:solidFill>
                  <a:schemeClr val="bg2">
                    <a:lumMod val="50000"/>
                  </a:schemeClr>
                </a:solidFill>
                <a:effectLst/>
                <a:latin typeface="+mn-lt"/>
              </a:defRPr>
            </a:lvl1pPr>
          </a:lstStyle>
          <a:p>
            <a:endParaRPr lang="en-US" dirty="0">
              <a:solidFill>
                <a:srgbClr val="146194">
                  <a:lumMod val="50000"/>
                </a:srgbClr>
              </a:solidFill>
            </a:endParaRPr>
          </a:p>
        </p:txBody>
      </p:sp>
      <p:sp>
        <p:nvSpPr>
          <p:cNvPr id="6" name="Slide Number Placeholder 5"/>
          <p:cNvSpPr>
            <a:spLocks noGrp="1"/>
          </p:cNvSpPr>
          <p:nvPr>
            <p:ph type="sldNum" sz="quarter" idx="4"/>
          </p:nvPr>
        </p:nvSpPr>
        <p:spPr>
          <a:xfrm>
            <a:off x="7772400" y="4648731"/>
            <a:ext cx="856684" cy="558271"/>
          </a:xfrm>
          <a:prstGeom prst="rect">
            <a:avLst/>
          </a:prstGeom>
        </p:spPr>
        <p:txBody>
          <a:bodyPr vert="horz" lIns="71320" tIns="35661" rIns="71320" bIns="35661" rtlCol="0" anchor="b"/>
          <a:lstStyle>
            <a:lvl1pPr algn="r" defTabSz="356602">
              <a:defRPr sz="2500" b="0" i="0">
                <a:solidFill>
                  <a:schemeClr val="bg2">
                    <a:lumMod val="50000"/>
                  </a:schemeClr>
                </a:solidFill>
                <a:effectLst/>
                <a:latin typeface="+mn-lt"/>
              </a:defRPr>
            </a:lvl1pPr>
          </a:lstStyle>
          <a:p>
            <a:fld id="{6D22F896-40B5-4ADD-8801-0D06FADFA095}" type="slidenum">
              <a:rPr lang="en-US" smtClean="0">
                <a:solidFill>
                  <a:srgbClr val="146194">
                    <a:lumMod val="50000"/>
                  </a:srgbClr>
                </a:solidFill>
              </a:rPr>
              <a:pPr/>
              <a:t>‹#›</a:t>
            </a:fld>
            <a:endParaRPr lang="en-US" dirty="0">
              <a:solidFill>
                <a:srgbClr val="146194">
                  <a:lumMod val="50000"/>
                </a:srgbClr>
              </a:solidFill>
            </a:endParaRPr>
          </a:p>
        </p:txBody>
      </p:sp>
    </p:spTree>
    <p:extLst>
      <p:ext uri="{BB962C8B-B14F-4D97-AF65-F5344CB8AC3E}">
        <p14:creationId xmlns="" xmlns:p14="http://schemas.microsoft.com/office/powerpoint/2010/main" val="820992579"/>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iming>
    <p:tnLst>
      <p:par>
        <p:cTn id="1" dur="indefinite" restart="never" nodeType="tmRoot"/>
      </p:par>
    </p:tnLst>
  </p:timing>
  <p:hf sldNum="0" hdr="0" ftr="0" dt="0"/>
  <p:txStyles>
    <p:titleStyle>
      <a:lvl1pPr algn="l" defTabSz="356602" rtl="0" eaLnBrk="1" latinLnBrk="0" hangingPunct="1">
        <a:spcBef>
          <a:spcPct val="0"/>
        </a:spcBef>
        <a:buNone/>
        <a:defRPr sz="2800" kern="1200" cap="all">
          <a:ln w="3175" cmpd="sng">
            <a:noFill/>
          </a:ln>
          <a:solidFill>
            <a:schemeClr val="tx1"/>
          </a:solidFill>
          <a:effectLst/>
          <a:latin typeface="Avenir Next" charset="0"/>
          <a:ea typeface="Avenir Next" charset="0"/>
          <a:cs typeface="Avenir Next" charset="0"/>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2876" indent="-222876" algn="l" defTabSz="356602" rtl="0" eaLnBrk="1" latinLnBrk="0" hangingPunct="1">
        <a:spcBef>
          <a:spcPct val="20000"/>
        </a:spcBef>
        <a:spcAft>
          <a:spcPts val="468"/>
        </a:spcAft>
        <a:buClr>
          <a:schemeClr val="tx1"/>
        </a:buClr>
        <a:buSzPct val="80000"/>
        <a:buFont typeface="Wingdings 3" panose="05040102010807070707" pitchFamily="18" charset="2"/>
        <a:buChar char=""/>
        <a:defRPr sz="1600" kern="1200" cap="none">
          <a:solidFill>
            <a:schemeClr val="tx1"/>
          </a:solidFill>
          <a:effectLst/>
          <a:latin typeface="Avenir Next" charset="0"/>
          <a:ea typeface="Avenir Next" charset="0"/>
          <a:cs typeface="Avenir Next" charset="0"/>
        </a:defRPr>
      </a:lvl1pPr>
      <a:lvl2pPr marL="579478" indent="-222876" algn="l" defTabSz="356602" rtl="0" eaLnBrk="1" latinLnBrk="0" hangingPunct="1">
        <a:spcBef>
          <a:spcPct val="20000"/>
        </a:spcBef>
        <a:spcAft>
          <a:spcPts val="468"/>
        </a:spcAft>
        <a:buClr>
          <a:schemeClr val="tx1"/>
        </a:buClr>
        <a:buSzPct val="80000"/>
        <a:buFont typeface="Wingdings 3" panose="05040102010807070707" pitchFamily="18" charset="2"/>
        <a:buChar char=""/>
        <a:defRPr sz="1400" kern="1200" cap="none">
          <a:solidFill>
            <a:schemeClr val="tx1"/>
          </a:solidFill>
          <a:effectLst/>
          <a:latin typeface="Avenir Next" charset="0"/>
          <a:ea typeface="Avenir Next" charset="0"/>
          <a:cs typeface="Avenir Next" charset="0"/>
        </a:defRPr>
      </a:lvl2pPr>
      <a:lvl3pPr marL="936080" indent="-222876" algn="l" defTabSz="356602" rtl="0" eaLnBrk="1" latinLnBrk="0" hangingPunct="1">
        <a:spcBef>
          <a:spcPct val="20000"/>
        </a:spcBef>
        <a:spcAft>
          <a:spcPts val="468"/>
        </a:spcAft>
        <a:buClr>
          <a:schemeClr val="tx1"/>
        </a:buClr>
        <a:buSzPct val="80000"/>
        <a:buFont typeface="Wingdings 3" panose="05040102010807070707" pitchFamily="18" charset="2"/>
        <a:buChar char=""/>
        <a:defRPr sz="1200" kern="1200" cap="none">
          <a:solidFill>
            <a:schemeClr val="tx1"/>
          </a:solidFill>
          <a:effectLst/>
          <a:latin typeface="Avenir Next" charset="0"/>
          <a:ea typeface="Avenir Next" charset="0"/>
          <a:cs typeface="Avenir Next" charset="0"/>
        </a:defRPr>
      </a:lvl3pPr>
      <a:lvl4pPr marL="1203531" indent="-133726" algn="l" defTabSz="356602" rtl="0" eaLnBrk="1" latinLnBrk="0" hangingPunct="1">
        <a:spcBef>
          <a:spcPct val="20000"/>
        </a:spcBef>
        <a:spcAft>
          <a:spcPts val="468"/>
        </a:spcAft>
        <a:buClr>
          <a:schemeClr val="tx1"/>
        </a:buClr>
        <a:buSzPct val="80000"/>
        <a:buFont typeface="Wingdings 3" panose="05040102010807070707" pitchFamily="18" charset="2"/>
        <a:buChar char=""/>
        <a:defRPr sz="1100" kern="1200" cap="none">
          <a:solidFill>
            <a:schemeClr val="tx1"/>
          </a:solidFill>
          <a:effectLst/>
          <a:latin typeface="Avenir Next" charset="0"/>
          <a:ea typeface="Avenir Next" charset="0"/>
          <a:cs typeface="Avenir Next" charset="0"/>
        </a:defRPr>
      </a:lvl4pPr>
      <a:lvl5pPr marL="1560133" indent="-133726" algn="l" defTabSz="356602" rtl="0" eaLnBrk="1" latinLnBrk="0" hangingPunct="1">
        <a:spcBef>
          <a:spcPct val="20000"/>
        </a:spcBef>
        <a:spcAft>
          <a:spcPts val="468"/>
        </a:spcAft>
        <a:buClr>
          <a:schemeClr val="tx1"/>
        </a:buClr>
        <a:buSzPct val="80000"/>
        <a:buFont typeface="Wingdings 3" panose="05040102010807070707" pitchFamily="18" charset="2"/>
        <a:buChar char=""/>
        <a:defRPr sz="1100" kern="1200" cap="none">
          <a:solidFill>
            <a:schemeClr val="tx1"/>
          </a:solidFill>
          <a:effectLst/>
          <a:latin typeface="Avenir Next" charset="0"/>
          <a:ea typeface="Avenir Next" charset="0"/>
          <a:cs typeface="Avenir Next" charset="0"/>
        </a:defRPr>
      </a:lvl5pPr>
      <a:lvl6pPr marL="1961309" indent="-178301" algn="l" defTabSz="356602" rtl="0" eaLnBrk="1" latinLnBrk="0" hangingPunct="1">
        <a:spcBef>
          <a:spcPct val="20000"/>
        </a:spcBef>
        <a:spcAft>
          <a:spcPts val="468"/>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6pPr>
      <a:lvl7pPr marL="2317911" indent="-178301" algn="l" defTabSz="356602" rtl="0" eaLnBrk="1" latinLnBrk="0" hangingPunct="1">
        <a:spcBef>
          <a:spcPct val="20000"/>
        </a:spcBef>
        <a:spcAft>
          <a:spcPts val="468"/>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7pPr>
      <a:lvl8pPr marL="2674513" indent="-178301" algn="l" defTabSz="356602" rtl="0" eaLnBrk="1" latinLnBrk="0" hangingPunct="1">
        <a:spcBef>
          <a:spcPct val="20000"/>
        </a:spcBef>
        <a:spcAft>
          <a:spcPts val="468"/>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8pPr>
      <a:lvl9pPr marL="3031115" indent="-178301" algn="l" defTabSz="356602" rtl="0" eaLnBrk="1" latinLnBrk="0" hangingPunct="1">
        <a:spcBef>
          <a:spcPct val="20000"/>
        </a:spcBef>
        <a:spcAft>
          <a:spcPts val="468"/>
        </a:spcAft>
        <a:buClr>
          <a:schemeClr val="tx1"/>
        </a:buClr>
        <a:buSzPct val="80000"/>
        <a:buFont typeface="Wingdings 3" panose="05040102010807070707" pitchFamily="18" charset="2"/>
        <a:buChar char=""/>
        <a:defRPr sz="1100" kern="1200" cap="none">
          <a:solidFill>
            <a:schemeClr val="bg2">
              <a:lumMod val="75000"/>
            </a:schemeClr>
          </a:solidFill>
          <a:effectLst/>
          <a:latin typeface="+mn-lt"/>
          <a:ea typeface="+mn-ea"/>
          <a:cs typeface="+mn-cs"/>
        </a:defRPr>
      </a:lvl9pPr>
    </p:bodyStyle>
    <p:otherStyle>
      <a:defPPr>
        <a:defRPr lang="en-US"/>
      </a:defPPr>
      <a:lvl1pPr marL="0" algn="l" defTabSz="356602" rtl="0" eaLnBrk="1" latinLnBrk="0" hangingPunct="1">
        <a:defRPr sz="1400" kern="1200">
          <a:solidFill>
            <a:schemeClr val="tx1"/>
          </a:solidFill>
          <a:latin typeface="+mn-lt"/>
          <a:ea typeface="+mn-ea"/>
          <a:cs typeface="+mn-cs"/>
        </a:defRPr>
      </a:lvl1pPr>
      <a:lvl2pPr marL="356602" algn="l" defTabSz="356602" rtl="0" eaLnBrk="1" latinLnBrk="0" hangingPunct="1">
        <a:defRPr sz="1400" kern="1200">
          <a:solidFill>
            <a:schemeClr val="tx1"/>
          </a:solidFill>
          <a:latin typeface="+mn-lt"/>
          <a:ea typeface="+mn-ea"/>
          <a:cs typeface="+mn-cs"/>
        </a:defRPr>
      </a:lvl2pPr>
      <a:lvl3pPr marL="713203" algn="l" defTabSz="356602" rtl="0" eaLnBrk="1" latinLnBrk="0" hangingPunct="1">
        <a:defRPr sz="1400" kern="1200">
          <a:solidFill>
            <a:schemeClr val="tx1"/>
          </a:solidFill>
          <a:latin typeface="+mn-lt"/>
          <a:ea typeface="+mn-ea"/>
          <a:cs typeface="+mn-cs"/>
        </a:defRPr>
      </a:lvl3pPr>
      <a:lvl4pPr marL="1069805" algn="l" defTabSz="356602" rtl="0" eaLnBrk="1" latinLnBrk="0" hangingPunct="1">
        <a:defRPr sz="1400" kern="1200">
          <a:solidFill>
            <a:schemeClr val="tx1"/>
          </a:solidFill>
          <a:latin typeface="+mn-lt"/>
          <a:ea typeface="+mn-ea"/>
          <a:cs typeface="+mn-cs"/>
        </a:defRPr>
      </a:lvl4pPr>
      <a:lvl5pPr marL="1426407" algn="l" defTabSz="356602" rtl="0" eaLnBrk="1" latinLnBrk="0" hangingPunct="1">
        <a:defRPr sz="1400" kern="1200">
          <a:solidFill>
            <a:schemeClr val="tx1"/>
          </a:solidFill>
          <a:latin typeface="+mn-lt"/>
          <a:ea typeface="+mn-ea"/>
          <a:cs typeface="+mn-cs"/>
        </a:defRPr>
      </a:lvl5pPr>
      <a:lvl6pPr marL="1783009" algn="l" defTabSz="356602" rtl="0" eaLnBrk="1" latinLnBrk="0" hangingPunct="1">
        <a:defRPr sz="1400" kern="1200">
          <a:solidFill>
            <a:schemeClr val="tx1"/>
          </a:solidFill>
          <a:latin typeface="+mn-lt"/>
          <a:ea typeface="+mn-ea"/>
          <a:cs typeface="+mn-cs"/>
        </a:defRPr>
      </a:lvl6pPr>
      <a:lvl7pPr marL="2139610" algn="l" defTabSz="356602" rtl="0" eaLnBrk="1" latinLnBrk="0" hangingPunct="1">
        <a:defRPr sz="1400" kern="1200">
          <a:solidFill>
            <a:schemeClr val="tx1"/>
          </a:solidFill>
          <a:latin typeface="+mn-lt"/>
          <a:ea typeface="+mn-ea"/>
          <a:cs typeface="+mn-cs"/>
        </a:defRPr>
      </a:lvl7pPr>
      <a:lvl8pPr marL="2496212" algn="l" defTabSz="356602" rtl="0" eaLnBrk="1" latinLnBrk="0" hangingPunct="1">
        <a:defRPr sz="1400" kern="1200">
          <a:solidFill>
            <a:schemeClr val="tx1"/>
          </a:solidFill>
          <a:latin typeface="+mn-lt"/>
          <a:ea typeface="+mn-ea"/>
          <a:cs typeface="+mn-cs"/>
        </a:defRPr>
      </a:lvl8pPr>
      <a:lvl9pPr marL="2852814" algn="l" defTabSz="356602"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36" tIns="45718" rIns="91436"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36" tIns="45718" rIns="91436" bIns="45718"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1/24/2017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36" tIns="45718" rIns="91436" bIns="45718"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36" tIns="45718" rIns="91436" bIns="45718"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784906920"/>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685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0"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5875"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48"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73" rtl="0" eaLnBrk="1" latinLnBrk="0" hangingPunct="1">
        <a:defRPr sz="1300" kern="1200">
          <a:solidFill>
            <a:schemeClr val="tx1"/>
          </a:solidFill>
          <a:latin typeface="+mn-lt"/>
          <a:ea typeface="+mn-ea"/>
          <a:cs typeface="+mn-cs"/>
        </a:defRPr>
      </a:lvl1pPr>
      <a:lvl2pPr marL="342886" algn="l" defTabSz="685773" rtl="0" eaLnBrk="1" latinLnBrk="0" hangingPunct="1">
        <a:defRPr sz="1300" kern="1200">
          <a:solidFill>
            <a:schemeClr val="tx1"/>
          </a:solidFill>
          <a:latin typeface="+mn-lt"/>
          <a:ea typeface="+mn-ea"/>
          <a:cs typeface="+mn-cs"/>
        </a:defRPr>
      </a:lvl2pPr>
      <a:lvl3pPr marL="685773" algn="l" defTabSz="685773" rtl="0" eaLnBrk="1" latinLnBrk="0" hangingPunct="1">
        <a:defRPr sz="1300" kern="1200">
          <a:solidFill>
            <a:schemeClr val="tx1"/>
          </a:solidFill>
          <a:latin typeface="+mn-lt"/>
          <a:ea typeface="+mn-ea"/>
          <a:cs typeface="+mn-cs"/>
        </a:defRPr>
      </a:lvl3pPr>
      <a:lvl4pPr marL="1028659" algn="l" defTabSz="685773" rtl="0" eaLnBrk="1" latinLnBrk="0" hangingPunct="1">
        <a:defRPr sz="1300" kern="1200">
          <a:solidFill>
            <a:schemeClr val="tx1"/>
          </a:solidFill>
          <a:latin typeface="+mn-lt"/>
          <a:ea typeface="+mn-ea"/>
          <a:cs typeface="+mn-cs"/>
        </a:defRPr>
      </a:lvl4pPr>
      <a:lvl5pPr marL="1371545" algn="l" defTabSz="685773" rtl="0" eaLnBrk="1" latinLnBrk="0" hangingPunct="1">
        <a:defRPr sz="1300" kern="1200">
          <a:solidFill>
            <a:schemeClr val="tx1"/>
          </a:solidFill>
          <a:latin typeface="+mn-lt"/>
          <a:ea typeface="+mn-ea"/>
          <a:cs typeface="+mn-cs"/>
        </a:defRPr>
      </a:lvl5pPr>
      <a:lvl6pPr marL="1714431" algn="l" defTabSz="685773" rtl="0" eaLnBrk="1" latinLnBrk="0" hangingPunct="1">
        <a:defRPr sz="1300" kern="1200">
          <a:solidFill>
            <a:schemeClr val="tx1"/>
          </a:solidFill>
          <a:latin typeface="+mn-lt"/>
          <a:ea typeface="+mn-ea"/>
          <a:cs typeface="+mn-cs"/>
        </a:defRPr>
      </a:lvl6pPr>
      <a:lvl7pPr marL="2057318" algn="l" defTabSz="685773" rtl="0" eaLnBrk="1" latinLnBrk="0" hangingPunct="1">
        <a:defRPr sz="1300" kern="1200">
          <a:solidFill>
            <a:schemeClr val="tx1"/>
          </a:solidFill>
          <a:latin typeface="+mn-lt"/>
          <a:ea typeface="+mn-ea"/>
          <a:cs typeface="+mn-cs"/>
        </a:defRPr>
      </a:lvl7pPr>
      <a:lvl8pPr marL="2400204" algn="l" defTabSz="685773" rtl="0" eaLnBrk="1" latinLnBrk="0" hangingPunct="1">
        <a:defRPr sz="1300" kern="1200">
          <a:solidFill>
            <a:schemeClr val="tx1"/>
          </a:solidFill>
          <a:latin typeface="+mn-lt"/>
          <a:ea typeface="+mn-ea"/>
          <a:cs typeface="+mn-cs"/>
        </a:defRPr>
      </a:lvl8pPr>
      <a:lvl9pPr marL="2743090" algn="l" defTabSz="685773"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04271"/>
            <a:ext cx="7886700" cy="1104636"/>
          </a:xfrm>
          <a:prstGeom prst="rect">
            <a:avLst/>
          </a:prstGeom>
        </p:spPr>
        <p:txBody>
          <a:bodyPr vert="horz" lIns="91436" tIns="45718" rIns="91436" bIns="45718"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521354"/>
            <a:ext cx="7886700" cy="3626115"/>
          </a:xfrm>
          <a:prstGeom prst="rect">
            <a:avLst/>
          </a:prstGeom>
        </p:spPr>
        <p:txBody>
          <a:bodyPr vert="horz" lIns="91436" tIns="45718" rIns="91436" bIns="45718"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5296960"/>
            <a:ext cx="2057400" cy="304271"/>
          </a:xfrm>
          <a:prstGeom prst="rect">
            <a:avLst/>
          </a:prstGeom>
        </p:spPr>
        <p:txBody>
          <a:bodyPr vert="horz" lIns="91436" tIns="45718" rIns="91436" bIns="45718" rtlCol="0" anchor="ctr"/>
          <a:lstStyle>
            <a:lvl1pPr algn="l">
              <a:defRPr sz="900">
                <a:solidFill>
                  <a:schemeClr val="tx1">
                    <a:tint val="75000"/>
                  </a:schemeClr>
                </a:solidFill>
              </a:defRPr>
            </a:lvl1pPr>
          </a:lstStyle>
          <a:p>
            <a:fld id="{C764DE79-268F-4C1A-8933-263129D2AF90}" type="datetimeFigureOut">
              <a:rPr lang="en-US" dirty="0">
                <a:solidFill>
                  <a:prstClr val="black">
                    <a:tint val="75000"/>
                  </a:prstClr>
                </a:solidFill>
              </a:rPr>
              <a:pPr/>
              <a:t>1/24/2017</a:t>
            </a:fld>
            <a:endParaRPr lang="en-US" dirty="0">
              <a:solidFill>
                <a:prstClr val="black">
                  <a:tint val="75000"/>
                </a:prstClr>
              </a:solidFill>
            </a:endParaRPr>
          </a:p>
        </p:txBody>
      </p:sp>
      <p:sp>
        <p:nvSpPr>
          <p:cNvPr id="5" name="Footer Placeholder 4"/>
          <p:cNvSpPr>
            <a:spLocks noGrp="1"/>
          </p:cNvSpPr>
          <p:nvPr>
            <p:ph type="ftr" sz="quarter" idx="3"/>
          </p:nvPr>
        </p:nvSpPr>
        <p:spPr>
          <a:xfrm>
            <a:off x="3028950" y="5296960"/>
            <a:ext cx="3086100" cy="304271"/>
          </a:xfrm>
          <a:prstGeom prst="rect">
            <a:avLst/>
          </a:prstGeom>
        </p:spPr>
        <p:txBody>
          <a:bodyPr vert="horz" lIns="91436" tIns="45718" rIns="91436" bIns="45718" rtlCol="0" anchor="ctr"/>
          <a:lstStyle>
            <a:lvl1pPr algn="ctr">
              <a:defRPr sz="900">
                <a:solidFill>
                  <a:schemeClr val="tx1">
                    <a:tint val="75000"/>
                  </a:schemeClr>
                </a:solidFill>
              </a:defRPr>
            </a:lvl1pPr>
          </a:lstStyle>
          <a:p>
            <a:endParaRPr lang="en-US" dirty="0">
              <a:solidFill>
                <a:prstClr val="black">
                  <a:tint val="75000"/>
                </a:prstClr>
              </a:solidFill>
            </a:endParaRPr>
          </a:p>
        </p:txBody>
      </p:sp>
      <p:sp>
        <p:nvSpPr>
          <p:cNvPr id="6" name="Slide Number Placeholder 5"/>
          <p:cNvSpPr>
            <a:spLocks noGrp="1"/>
          </p:cNvSpPr>
          <p:nvPr>
            <p:ph type="sldNum" sz="quarter" idx="4"/>
          </p:nvPr>
        </p:nvSpPr>
        <p:spPr>
          <a:xfrm>
            <a:off x="6457950" y="5296960"/>
            <a:ext cx="2057400" cy="304271"/>
          </a:xfrm>
          <a:prstGeom prst="rect">
            <a:avLst/>
          </a:prstGeom>
        </p:spPr>
        <p:txBody>
          <a:bodyPr vert="horz" lIns="91436" tIns="45718" rIns="91436" bIns="45718" rtlCol="0" anchor="ctr"/>
          <a:lstStyle>
            <a:lvl1pPr algn="r">
              <a:defRPr sz="900">
                <a:solidFill>
                  <a:schemeClr val="tx1">
                    <a:tint val="75000"/>
                  </a:schemeClr>
                </a:solidFill>
              </a:defRPr>
            </a:lvl1pPr>
          </a:lstStyle>
          <a:p>
            <a:fld id="{48F63A3B-78C7-47BE-AE5E-E10140E04643}" type="slidenum">
              <a:rPr lang="en-US" dirty="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xmlns="" val="784906920"/>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Lst>
  <p:txStyles>
    <p:titleStyle>
      <a:lvl1pPr algn="l" defTabSz="68577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3" indent="-171443" algn="l" defTabSz="68577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0" indent="-171443" algn="l" defTabSz="68577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16" indent="-171443" algn="l" defTabSz="68577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02"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4pPr>
      <a:lvl5pPr marL="1542988"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5pPr>
      <a:lvl6pPr marL="1885875"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6pPr>
      <a:lvl7pPr marL="2228761"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7pPr>
      <a:lvl8pPr marL="2571648"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8pPr>
      <a:lvl9pPr marL="2914533" indent="-171443" algn="l" defTabSz="685773" rtl="0" eaLnBrk="1" latinLnBrk="0" hangingPunct="1">
        <a:lnSpc>
          <a:spcPct val="90000"/>
        </a:lnSpc>
        <a:spcBef>
          <a:spcPts val="375"/>
        </a:spcBef>
        <a:buFont typeface="Arial" panose="020B0604020202020204" pitchFamily="34" charset="0"/>
        <a:buChar char="•"/>
        <a:defRPr sz="1300" kern="1200">
          <a:solidFill>
            <a:schemeClr val="tx1"/>
          </a:solidFill>
          <a:latin typeface="+mn-lt"/>
          <a:ea typeface="+mn-ea"/>
          <a:cs typeface="+mn-cs"/>
        </a:defRPr>
      </a:lvl9pPr>
    </p:bodyStyle>
    <p:otherStyle>
      <a:defPPr>
        <a:defRPr lang="en-US"/>
      </a:defPPr>
      <a:lvl1pPr marL="0" algn="l" defTabSz="685773" rtl="0" eaLnBrk="1" latinLnBrk="0" hangingPunct="1">
        <a:defRPr sz="1300" kern="1200">
          <a:solidFill>
            <a:schemeClr val="tx1"/>
          </a:solidFill>
          <a:latin typeface="+mn-lt"/>
          <a:ea typeface="+mn-ea"/>
          <a:cs typeface="+mn-cs"/>
        </a:defRPr>
      </a:lvl1pPr>
      <a:lvl2pPr marL="342886" algn="l" defTabSz="685773" rtl="0" eaLnBrk="1" latinLnBrk="0" hangingPunct="1">
        <a:defRPr sz="1300" kern="1200">
          <a:solidFill>
            <a:schemeClr val="tx1"/>
          </a:solidFill>
          <a:latin typeface="+mn-lt"/>
          <a:ea typeface="+mn-ea"/>
          <a:cs typeface="+mn-cs"/>
        </a:defRPr>
      </a:lvl2pPr>
      <a:lvl3pPr marL="685773" algn="l" defTabSz="685773" rtl="0" eaLnBrk="1" latinLnBrk="0" hangingPunct="1">
        <a:defRPr sz="1300" kern="1200">
          <a:solidFill>
            <a:schemeClr val="tx1"/>
          </a:solidFill>
          <a:latin typeface="+mn-lt"/>
          <a:ea typeface="+mn-ea"/>
          <a:cs typeface="+mn-cs"/>
        </a:defRPr>
      </a:lvl3pPr>
      <a:lvl4pPr marL="1028659" algn="l" defTabSz="685773" rtl="0" eaLnBrk="1" latinLnBrk="0" hangingPunct="1">
        <a:defRPr sz="1300" kern="1200">
          <a:solidFill>
            <a:schemeClr val="tx1"/>
          </a:solidFill>
          <a:latin typeface="+mn-lt"/>
          <a:ea typeface="+mn-ea"/>
          <a:cs typeface="+mn-cs"/>
        </a:defRPr>
      </a:lvl4pPr>
      <a:lvl5pPr marL="1371545" algn="l" defTabSz="685773" rtl="0" eaLnBrk="1" latinLnBrk="0" hangingPunct="1">
        <a:defRPr sz="1300" kern="1200">
          <a:solidFill>
            <a:schemeClr val="tx1"/>
          </a:solidFill>
          <a:latin typeface="+mn-lt"/>
          <a:ea typeface="+mn-ea"/>
          <a:cs typeface="+mn-cs"/>
        </a:defRPr>
      </a:lvl5pPr>
      <a:lvl6pPr marL="1714431" algn="l" defTabSz="685773" rtl="0" eaLnBrk="1" latinLnBrk="0" hangingPunct="1">
        <a:defRPr sz="1300" kern="1200">
          <a:solidFill>
            <a:schemeClr val="tx1"/>
          </a:solidFill>
          <a:latin typeface="+mn-lt"/>
          <a:ea typeface="+mn-ea"/>
          <a:cs typeface="+mn-cs"/>
        </a:defRPr>
      </a:lvl6pPr>
      <a:lvl7pPr marL="2057318" algn="l" defTabSz="685773" rtl="0" eaLnBrk="1" latinLnBrk="0" hangingPunct="1">
        <a:defRPr sz="1300" kern="1200">
          <a:solidFill>
            <a:schemeClr val="tx1"/>
          </a:solidFill>
          <a:latin typeface="+mn-lt"/>
          <a:ea typeface="+mn-ea"/>
          <a:cs typeface="+mn-cs"/>
        </a:defRPr>
      </a:lvl7pPr>
      <a:lvl8pPr marL="2400204" algn="l" defTabSz="685773" rtl="0" eaLnBrk="1" latinLnBrk="0" hangingPunct="1">
        <a:defRPr sz="1300" kern="1200">
          <a:solidFill>
            <a:schemeClr val="tx1"/>
          </a:solidFill>
          <a:latin typeface="+mn-lt"/>
          <a:ea typeface="+mn-ea"/>
          <a:cs typeface="+mn-cs"/>
        </a:defRPr>
      </a:lvl8pPr>
      <a:lvl9pPr marL="2743090" algn="l" defTabSz="685773"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9" Type="http://schemas.openxmlformats.org/officeDocument/2006/relationships/image" Target="../media/image8.png"/></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30.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9.xml"/><Relationship Id="rId4" Type="http://schemas.openxmlformats.org/officeDocument/2006/relationships/image" Target="../media/image9.jpeg"/></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19.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1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8845" y="119945"/>
            <a:ext cx="4770502" cy="1934507"/>
          </a:xfrm>
        </p:spPr>
        <p:txBody>
          <a:bodyPr>
            <a:normAutofit/>
          </a:bodyPr>
          <a:lstStyle/>
          <a:p>
            <a:r>
              <a:rPr lang="en-US" dirty="0" smtClean="0">
                <a:latin typeface="Arial" pitchFamily="34" charset="0"/>
                <a:cs typeface="Arial" pitchFamily="34" charset="0"/>
              </a:rPr>
              <a:t>The SATORI Framework for Ethical Impact Assessment</a:t>
            </a:r>
            <a:endParaRPr lang="en-US" dirty="0">
              <a:latin typeface="Arial" pitchFamily="34" charset="0"/>
              <a:cs typeface="Arial" pitchFamily="34" charset="0"/>
            </a:endParaRPr>
          </a:p>
        </p:txBody>
      </p:sp>
      <p:sp>
        <p:nvSpPr>
          <p:cNvPr id="3" name="Content Placeholder 2"/>
          <p:cNvSpPr>
            <a:spLocks noGrp="1"/>
          </p:cNvSpPr>
          <p:nvPr>
            <p:ph idx="1"/>
          </p:nvPr>
        </p:nvSpPr>
        <p:spPr>
          <a:xfrm>
            <a:off x="333701" y="4153270"/>
            <a:ext cx="4187028" cy="1341688"/>
          </a:xfrm>
        </p:spPr>
        <p:txBody>
          <a:bodyPr anchor="t">
            <a:normAutofit/>
          </a:bodyPr>
          <a:lstStyle/>
          <a:p>
            <a:pPr marL="0" indent="0">
              <a:buNone/>
            </a:pPr>
            <a:r>
              <a:rPr lang="en-US" dirty="0" smtClean="0">
                <a:latin typeface="Arial" pitchFamily="34" charset="0"/>
                <a:cs typeface="Arial" pitchFamily="34" charset="0"/>
              </a:rPr>
              <a:t>Dr David Barnard-Wills</a:t>
            </a:r>
            <a:br>
              <a:rPr lang="en-US" dirty="0" smtClean="0">
                <a:latin typeface="Arial" pitchFamily="34" charset="0"/>
                <a:cs typeface="Arial" pitchFamily="34" charset="0"/>
              </a:rPr>
            </a:br>
            <a:r>
              <a:rPr lang="en-US" dirty="0" smtClean="0">
                <a:latin typeface="Arial" pitchFamily="34" charset="0"/>
                <a:cs typeface="Arial" pitchFamily="34" charset="0"/>
              </a:rPr>
              <a:t>Senior Research Analyst</a:t>
            </a:r>
            <a:br>
              <a:rPr lang="en-US" dirty="0" smtClean="0">
                <a:latin typeface="Arial" pitchFamily="34" charset="0"/>
                <a:cs typeface="Arial" pitchFamily="34" charset="0"/>
              </a:rPr>
            </a:br>
            <a:r>
              <a:rPr lang="en-US" dirty="0" smtClean="0">
                <a:latin typeface="Arial" pitchFamily="34" charset="0"/>
                <a:cs typeface="Arial" pitchFamily="34" charset="0"/>
              </a:rPr>
              <a:t>david.barnard-wills@trilateralresearch.com</a:t>
            </a:r>
            <a:br>
              <a:rPr lang="en-US" dirty="0" smtClean="0">
                <a:latin typeface="Arial" pitchFamily="34" charset="0"/>
                <a:cs typeface="Arial" pitchFamily="34" charset="0"/>
              </a:rPr>
            </a:br>
            <a:r>
              <a:rPr lang="en-US" dirty="0" smtClean="0">
                <a:latin typeface="Arial" pitchFamily="34" charset="0"/>
                <a:cs typeface="Arial" pitchFamily="34" charset="0"/>
              </a:rPr>
              <a:t>      @</a:t>
            </a:r>
            <a:r>
              <a:rPr lang="en-US" dirty="0" err="1" smtClean="0">
                <a:latin typeface="Arial" pitchFamily="34" charset="0"/>
                <a:cs typeface="Arial" pitchFamily="34" charset="0"/>
              </a:rPr>
              <a:t>dbarnardwills</a:t>
            </a:r>
            <a:endParaRPr lang="en-US" dirty="0"/>
          </a:p>
        </p:txBody>
      </p:sp>
      <p:sp>
        <p:nvSpPr>
          <p:cNvPr id="5" name="Rectangle 4"/>
          <p:cNvSpPr/>
          <p:nvPr/>
        </p:nvSpPr>
        <p:spPr>
          <a:xfrm>
            <a:off x="4174057" y="839760"/>
            <a:ext cx="4691449" cy="1569656"/>
          </a:xfrm>
          <a:prstGeom prst="rect">
            <a:avLst/>
          </a:prstGeom>
        </p:spPr>
        <p:txBody>
          <a:bodyPr wrap="square" lIns="91436" tIns="45718" rIns="91436" bIns="45718">
            <a:spAutoFit/>
          </a:bodyPr>
          <a:lstStyle/>
          <a:p>
            <a:pPr algn="r"/>
            <a:r>
              <a:rPr lang="en-US" sz="1600" dirty="0">
                <a:solidFill>
                  <a:schemeClr val="tx1">
                    <a:lumMod val="75000"/>
                    <a:lumOff val="25000"/>
                  </a:schemeClr>
                </a:solidFill>
                <a:latin typeface="Arial" pitchFamily="34" charset="0"/>
                <a:ea typeface="Avenir Next" charset="0"/>
                <a:cs typeface="Arial" pitchFamily="34" charset="0"/>
              </a:rPr>
              <a:t>Trilateral Research Ltd.</a:t>
            </a:r>
          </a:p>
          <a:p>
            <a:pPr algn="r"/>
            <a:r>
              <a:rPr lang="en-US" sz="1600" dirty="0">
                <a:solidFill>
                  <a:schemeClr val="tx1">
                    <a:lumMod val="75000"/>
                    <a:lumOff val="25000"/>
                  </a:schemeClr>
                </a:solidFill>
                <a:latin typeface="Arial" pitchFamily="34" charset="0"/>
                <a:ea typeface="Avenir Next" charset="0"/>
                <a:cs typeface="Arial" pitchFamily="34" charset="0"/>
              </a:rPr>
              <a:t>Crown House</a:t>
            </a:r>
          </a:p>
          <a:p>
            <a:pPr algn="r"/>
            <a:r>
              <a:rPr lang="en-US" sz="1600" dirty="0">
                <a:solidFill>
                  <a:schemeClr val="tx1">
                    <a:lumMod val="75000"/>
                    <a:lumOff val="25000"/>
                  </a:schemeClr>
                </a:solidFill>
                <a:latin typeface="Arial" pitchFamily="34" charset="0"/>
                <a:ea typeface="Avenir Next" charset="0"/>
                <a:cs typeface="Arial" pitchFamily="34" charset="0"/>
              </a:rPr>
              <a:t>72 Hammersmith Road</a:t>
            </a:r>
          </a:p>
          <a:p>
            <a:pPr algn="r"/>
            <a:r>
              <a:rPr lang="en-US" sz="1600" dirty="0">
                <a:solidFill>
                  <a:schemeClr val="tx1">
                    <a:lumMod val="75000"/>
                    <a:lumOff val="25000"/>
                  </a:schemeClr>
                </a:solidFill>
                <a:latin typeface="Arial" pitchFamily="34" charset="0"/>
                <a:ea typeface="Avenir Next" charset="0"/>
                <a:cs typeface="Arial" pitchFamily="34" charset="0"/>
              </a:rPr>
              <a:t>W14 8TH, London</a:t>
            </a:r>
          </a:p>
          <a:p>
            <a:pPr algn="r"/>
            <a:r>
              <a:rPr lang="is-IS" sz="1600" dirty="0">
                <a:solidFill>
                  <a:schemeClr val="tx1">
                    <a:lumMod val="75000"/>
                    <a:lumOff val="25000"/>
                  </a:schemeClr>
                </a:solidFill>
                <a:latin typeface="Arial" pitchFamily="34" charset="0"/>
                <a:ea typeface="Avenir Next" charset="0"/>
                <a:cs typeface="Arial" pitchFamily="34" charset="0"/>
              </a:rPr>
              <a:t>+ 44 (0)20 7559 3550</a:t>
            </a:r>
          </a:p>
          <a:p>
            <a:pPr algn="r"/>
            <a:r>
              <a:rPr lang="is-IS" sz="1600" dirty="0">
                <a:solidFill>
                  <a:schemeClr val="tx1">
                    <a:lumMod val="75000"/>
                    <a:lumOff val="25000"/>
                  </a:schemeClr>
                </a:solidFill>
                <a:latin typeface="Arial" pitchFamily="34" charset="0"/>
                <a:ea typeface="Avenir Next" charset="0"/>
                <a:cs typeface="Arial" pitchFamily="34" charset="0"/>
              </a:rPr>
              <a:t>@Trilateral_UK</a:t>
            </a:r>
            <a:endParaRPr lang="en-US" sz="1600" dirty="0">
              <a:solidFill>
                <a:schemeClr val="tx1">
                  <a:lumMod val="75000"/>
                  <a:lumOff val="25000"/>
                </a:schemeClr>
              </a:solidFill>
              <a:latin typeface="Arial" pitchFamily="34" charset="0"/>
              <a:ea typeface="Avenir Next" charset="0"/>
              <a:cs typeface="Arial" pitchFamily="34" charset="0"/>
            </a:endParaRPr>
          </a:p>
        </p:txBody>
      </p:sp>
      <p:pic>
        <p:nvPicPr>
          <p:cNvPr id="6" name="Picture 5"/>
          <p:cNvPicPr>
            <a:picLocks noChangeAspect="1"/>
          </p:cNvPicPr>
          <p:nvPr/>
        </p:nvPicPr>
        <p:blipFill rotWithShape="1">
          <a:blip r:embed="rId3" cstate="print">
            <a:extLst>
              <a:ext uri="{28A0092B-C50C-407E-A947-70E740481C1C}">
                <a14:useLocalDpi xmlns="" xmlns:a14="http://schemas.microsoft.com/office/drawing/2010/main"/>
              </a:ext>
            </a:extLst>
          </a:blip>
          <a:srcRect/>
          <a:stretch/>
        </p:blipFill>
        <p:spPr>
          <a:xfrm>
            <a:off x="7235208" y="3710432"/>
            <a:ext cx="1630298" cy="1784527"/>
          </a:xfrm>
          <a:prstGeom prst="rect">
            <a:avLst/>
          </a:prstGeom>
        </p:spPr>
      </p:pic>
      <p:sp>
        <p:nvSpPr>
          <p:cNvPr id="7" name="Content Placeholder 2"/>
          <p:cNvSpPr txBox="1">
            <a:spLocks/>
          </p:cNvSpPr>
          <p:nvPr/>
        </p:nvSpPr>
        <p:spPr>
          <a:xfrm>
            <a:off x="268845" y="1845893"/>
            <a:ext cx="5824306" cy="1341688"/>
          </a:xfrm>
          <a:prstGeom prst="rect">
            <a:avLst/>
          </a:prstGeom>
        </p:spPr>
        <p:txBody>
          <a:bodyPr vert="horz" lIns="71320" tIns="35661" rIns="71320" bIns="35661" rtlCol="0" anchor="t">
            <a:normAutofit/>
          </a:bodyPr>
          <a:lstStyle/>
          <a:p>
            <a:pPr defTabSz="356602">
              <a:spcBef>
                <a:spcPct val="20000"/>
              </a:spcBef>
              <a:spcAft>
                <a:spcPts val="468"/>
              </a:spcAft>
              <a:buClr>
                <a:schemeClr val="tx1"/>
              </a:buClr>
              <a:buSzPct val="80000"/>
            </a:pPr>
            <a:r>
              <a:rPr lang="en-US" sz="1600" dirty="0" smtClean="0">
                <a:latin typeface="Arial" pitchFamily="34" charset="0"/>
                <a:ea typeface="Avenir Next" charset="0"/>
                <a:cs typeface="Arial" pitchFamily="34" charset="0"/>
              </a:rPr>
              <a:t>Information </a:t>
            </a:r>
            <a:r>
              <a:rPr lang="en-US" sz="1600" dirty="0" err="1" smtClean="0">
                <a:latin typeface="Arial" pitchFamily="34" charset="0"/>
                <a:ea typeface="Avenir Next" charset="0"/>
                <a:cs typeface="Arial" pitchFamily="34" charset="0"/>
              </a:rPr>
              <a:t>Infrastructuring</a:t>
            </a:r>
            <a:r>
              <a:rPr lang="en-US" sz="1600" dirty="0" smtClean="0">
                <a:latin typeface="Arial" pitchFamily="34" charset="0"/>
                <a:ea typeface="Avenir Next" charset="0"/>
                <a:cs typeface="Arial" pitchFamily="34" charset="0"/>
              </a:rPr>
              <a:t> for Disaster Risk Management.</a:t>
            </a:r>
            <a:br>
              <a:rPr lang="en-US" sz="1600" dirty="0" smtClean="0">
                <a:latin typeface="Arial" pitchFamily="34" charset="0"/>
                <a:ea typeface="Avenir Next" charset="0"/>
                <a:cs typeface="Arial" pitchFamily="34" charset="0"/>
              </a:rPr>
            </a:br>
            <a:r>
              <a:rPr lang="en-US" sz="1600" dirty="0" smtClean="0">
                <a:latin typeface="Arial" pitchFamily="34" charset="0"/>
                <a:ea typeface="Avenir Next" charset="0"/>
                <a:cs typeface="Arial" pitchFamily="34" charset="0"/>
              </a:rPr>
              <a:t>26 January 2017</a:t>
            </a:r>
            <a:endParaRPr lang="en-US" sz="1600" dirty="0">
              <a:latin typeface="Avenir Next" charset="0"/>
              <a:ea typeface="Avenir Next" charset="0"/>
              <a:cs typeface="Avenir Next" charset="0"/>
            </a:endParaRPr>
          </a:p>
        </p:txBody>
      </p:sp>
      <p:sp>
        <p:nvSpPr>
          <p:cNvPr id="3074" name="AutoShape 2" descr="Image result for twitter icon"/>
          <p:cNvSpPr>
            <a:spLocks noChangeAspect="1" noChangeArrowheads="1"/>
          </p:cNvSpPr>
          <p:nvPr/>
        </p:nvSpPr>
        <p:spPr bwMode="auto">
          <a:xfrm>
            <a:off x="155576" y="-541338"/>
            <a:ext cx="1133475" cy="1133476"/>
          </a:xfrm>
          <a:prstGeom prst="rect">
            <a:avLst/>
          </a:prstGeom>
          <a:noFill/>
        </p:spPr>
        <p:txBody>
          <a:bodyPr vert="horz" wrap="square" lIns="91436" tIns="45718" rIns="91436" bIns="45718" numCol="1" anchor="t" anchorCtr="0" compatLnSpc="1">
            <a:prstTxWarp prst="textNoShape">
              <a:avLst/>
            </a:prstTxWarp>
          </a:bodyPr>
          <a:lstStyle/>
          <a:p>
            <a:endParaRPr lang="en-GB"/>
          </a:p>
        </p:txBody>
      </p:sp>
      <p:sp>
        <p:nvSpPr>
          <p:cNvPr id="3076" name="AutoShape 4" descr="Image result for twitter icon"/>
          <p:cNvSpPr>
            <a:spLocks noChangeAspect="1" noChangeArrowheads="1"/>
          </p:cNvSpPr>
          <p:nvPr/>
        </p:nvSpPr>
        <p:spPr bwMode="auto">
          <a:xfrm>
            <a:off x="155576" y="-541338"/>
            <a:ext cx="1133475" cy="1133476"/>
          </a:xfrm>
          <a:prstGeom prst="rect">
            <a:avLst/>
          </a:prstGeom>
          <a:noFill/>
        </p:spPr>
        <p:txBody>
          <a:bodyPr vert="horz" wrap="square" lIns="91436" tIns="45718" rIns="91436" bIns="45718" numCol="1" anchor="t" anchorCtr="0" compatLnSpc="1">
            <a:prstTxWarp prst="textNoShape">
              <a:avLst/>
            </a:prstTxWarp>
          </a:bodyPr>
          <a:lstStyle/>
          <a:p>
            <a:endParaRPr lang="en-GB"/>
          </a:p>
        </p:txBody>
      </p:sp>
      <p:sp>
        <p:nvSpPr>
          <p:cNvPr id="3078" name="AutoShape 6" descr="Image result for twitter icon"/>
          <p:cNvSpPr>
            <a:spLocks noChangeAspect="1" noChangeArrowheads="1"/>
          </p:cNvSpPr>
          <p:nvPr/>
        </p:nvSpPr>
        <p:spPr bwMode="auto">
          <a:xfrm>
            <a:off x="155575" y="-1165225"/>
            <a:ext cx="2438400" cy="2438400"/>
          </a:xfrm>
          <a:prstGeom prst="rect">
            <a:avLst/>
          </a:prstGeom>
          <a:noFill/>
        </p:spPr>
        <p:txBody>
          <a:bodyPr vert="horz" wrap="square" lIns="91436" tIns="45718" rIns="91436" bIns="45718" numCol="1" anchor="t" anchorCtr="0" compatLnSpc="1">
            <a:prstTxWarp prst="textNoShape">
              <a:avLst/>
            </a:prstTxWarp>
          </a:bodyPr>
          <a:lstStyle/>
          <a:p>
            <a:endParaRPr lang="en-GB"/>
          </a:p>
        </p:txBody>
      </p:sp>
      <p:pic>
        <p:nvPicPr>
          <p:cNvPr id="3080" name="Picture 8" descr="Twitter icon"/>
          <p:cNvPicPr>
            <a:picLocks noChangeAspect="1" noChangeArrowheads="1"/>
          </p:cNvPicPr>
          <p:nvPr/>
        </p:nvPicPr>
        <p:blipFill>
          <a:blip r:embed="rId4"/>
          <a:srcRect/>
          <a:stretch>
            <a:fillRect/>
          </a:stretch>
        </p:blipFill>
        <p:spPr bwMode="auto">
          <a:xfrm>
            <a:off x="408312" y="4923042"/>
            <a:ext cx="285958" cy="285958"/>
          </a:xfrm>
          <a:prstGeom prst="rect">
            <a:avLst/>
          </a:prstGeom>
          <a:noFill/>
        </p:spPr>
      </p:pic>
    </p:spTree>
    <p:extLst>
      <p:ext uri="{BB962C8B-B14F-4D97-AF65-F5344CB8AC3E}">
        <p14:creationId xmlns="" xmlns:p14="http://schemas.microsoft.com/office/powerpoint/2010/main" val="28079099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8598" y="264927"/>
            <a:ext cx="6400800" cy="940749"/>
          </a:xfrm>
        </p:spPr>
        <p:txBody>
          <a:bodyPr anchor="t"/>
          <a:lstStyle/>
          <a:p>
            <a:r>
              <a:rPr lang="en-GB" dirty="0" smtClean="0">
                <a:latin typeface="Arial" pitchFamily="34" charset="0"/>
                <a:cs typeface="Arial" pitchFamily="34" charset="0"/>
              </a:rPr>
              <a:t>Trilateral Research Ltd</a:t>
            </a:r>
            <a:endParaRPr lang="en-GB" dirty="0">
              <a:latin typeface="Arial" pitchFamily="34" charset="0"/>
              <a:cs typeface="Arial" pitchFamily="34" charset="0"/>
            </a:endParaRPr>
          </a:p>
        </p:txBody>
      </p:sp>
      <p:pic>
        <p:nvPicPr>
          <p:cNvPr id="4" name="Content Placeholder 3" descr="TRI_Clusters.png"/>
          <p:cNvPicPr>
            <a:picLocks noGrp="1" noChangeAspect="1"/>
          </p:cNvPicPr>
          <p:nvPr>
            <p:ph idx="1"/>
          </p:nvPr>
        </p:nvPicPr>
        <p:blipFill>
          <a:blip r:embed="rId3"/>
          <a:stretch>
            <a:fillRect/>
          </a:stretch>
        </p:blipFill>
        <p:spPr>
          <a:xfrm>
            <a:off x="317765" y="590371"/>
            <a:ext cx="4766983" cy="4963270"/>
          </a:xfrm>
        </p:spPr>
      </p:pic>
      <p:pic>
        <p:nvPicPr>
          <p:cNvPr id="2050" name="Picture 2" descr="FORTRESS"/>
          <p:cNvPicPr>
            <a:picLocks noChangeAspect="1" noChangeArrowheads="1"/>
          </p:cNvPicPr>
          <p:nvPr/>
        </p:nvPicPr>
        <p:blipFill>
          <a:blip r:embed="rId4"/>
          <a:srcRect/>
          <a:stretch>
            <a:fillRect/>
          </a:stretch>
        </p:blipFill>
        <p:spPr bwMode="auto">
          <a:xfrm>
            <a:off x="5120890" y="2188462"/>
            <a:ext cx="3773541" cy="725681"/>
          </a:xfrm>
          <a:prstGeom prst="rect">
            <a:avLst/>
          </a:prstGeom>
          <a:noFill/>
        </p:spPr>
      </p:pic>
      <p:sp>
        <p:nvSpPr>
          <p:cNvPr id="2052" name="AutoShape 4" descr="http://resistand.eu/sites/resistand.eu/themes/zen/resistand/images/resistand_logo.svg"/>
          <p:cNvSpPr>
            <a:spLocks noChangeAspect="1" noChangeArrowheads="1"/>
          </p:cNvSpPr>
          <p:nvPr/>
        </p:nvSpPr>
        <p:spPr bwMode="auto">
          <a:xfrm>
            <a:off x="155575" y="-144462"/>
            <a:ext cx="304800" cy="304801"/>
          </a:xfrm>
          <a:prstGeom prst="rect">
            <a:avLst/>
          </a:prstGeom>
          <a:noFill/>
        </p:spPr>
        <p:txBody>
          <a:bodyPr vert="horz" wrap="square" lIns="91436" tIns="45718" rIns="91436" bIns="45718" numCol="1" anchor="t" anchorCtr="0" compatLnSpc="1">
            <a:prstTxWarp prst="textNoShape">
              <a:avLst/>
            </a:prstTxWarp>
          </a:bodyPr>
          <a:lstStyle/>
          <a:p>
            <a:endParaRPr lang="en-GB"/>
          </a:p>
        </p:txBody>
      </p:sp>
      <p:sp>
        <p:nvSpPr>
          <p:cNvPr id="2054" name="AutoShape 6" descr="http://resistand.eu/sites/resistand.eu/themes/zen/resistand/images/resistand_logo.svg"/>
          <p:cNvSpPr>
            <a:spLocks noChangeAspect="1" noChangeArrowheads="1"/>
          </p:cNvSpPr>
          <p:nvPr/>
        </p:nvSpPr>
        <p:spPr bwMode="auto">
          <a:xfrm>
            <a:off x="155575" y="-144462"/>
            <a:ext cx="304800" cy="304801"/>
          </a:xfrm>
          <a:prstGeom prst="rect">
            <a:avLst/>
          </a:prstGeom>
          <a:noFill/>
        </p:spPr>
        <p:txBody>
          <a:bodyPr vert="horz" wrap="square" lIns="91436" tIns="45718" rIns="91436" bIns="45718" numCol="1" anchor="t" anchorCtr="0" compatLnSpc="1">
            <a:prstTxWarp prst="textNoShape">
              <a:avLst/>
            </a:prstTxWarp>
          </a:bodyPr>
          <a:lstStyle/>
          <a:p>
            <a:endParaRPr lang="en-GB"/>
          </a:p>
        </p:txBody>
      </p:sp>
      <p:sp>
        <p:nvSpPr>
          <p:cNvPr id="2056" name="AutoShape 8" descr="http://resistand.eu/sites/resistand.eu/themes/zen/resistand/images/resistand_logo.svg"/>
          <p:cNvSpPr>
            <a:spLocks noChangeAspect="1" noChangeArrowheads="1"/>
          </p:cNvSpPr>
          <p:nvPr/>
        </p:nvSpPr>
        <p:spPr bwMode="auto">
          <a:xfrm>
            <a:off x="155575" y="-144462"/>
            <a:ext cx="304800" cy="304801"/>
          </a:xfrm>
          <a:prstGeom prst="rect">
            <a:avLst/>
          </a:prstGeom>
          <a:noFill/>
        </p:spPr>
        <p:txBody>
          <a:bodyPr vert="horz" wrap="square" lIns="91436" tIns="45718" rIns="91436" bIns="45718" numCol="1" anchor="t" anchorCtr="0" compatLnSpc="1">
            <a:prstTxWarp prst="textNoShape">
              <a:avLst/>
            </a:prstTxWarp>
          </a:bodyPr>
          <a:lstStyle/>
          <a:p>
            <a:endParaRPr lang="en-GB"/>
          </a:p>
        </p:txBody>
      </p:sp>
      <p:pic>
        <p:nvPicPr>
          <p:cNvPr id="9" name="Picture 8" descr="logo.png"/>
          <p:cNvPicPr>
            <a:picLocks noChangeAspect="1"/>
          </p:cNvPicPr>
          <p:nvPr/>
        </p:nvPicPr>
        <p:blipFill>
          <a:blip r:embed="rId5"/>
          <a:stretch>
            <a:fillRect/>
          </a:stretch>
        </p:blipFill>
        <p:spPr>
          <a:xfrm>
            <a:off x="6382729" y="2914143"/>
            <a:ext cx="2595963" cy="903395"/>
          </a:xfrm>
          <a:prstGeom prst="rect">
            <a:avLst/>
          </a:prstGeom>
        </p:spPr>
      </p:pic>
      <p:pic>
        <p:nvPicPr>
          <p:cNvPr id="2057" name="Picture 9"/>
          <p:cNvPicPr>
            <a:picLocks noChangeAspect="1" noChangeArrowheads="1"/>
          </p:cNvPicPr>
          <p:nvPr/>
        </p:nvPicPr>
        <p:blipFill>
          <a:blip r:embed="rId6"/>
          <a:srcRect/>
          <a:stretch>
            <a:fillRect/>
          </a:stretch>
        </p:blipFill>
        <p:spPr bwMode="auto">
          <a:xfrm>
            <a:off x="6228364" y="3911543"/>
            <a:ext cx="2666066" cy="847562"/>
          </a:xfrm>
          <a:prstGeom prst="rect">
            <a:avLst/>
          </a:prstGeom>
          <a:noFill/>
          <a:ln w="9525">
            <a:noFill/>
            <a:miter lim="800000"/>
            <a:headEnd/>
            <a:tailEnd/>
          </a:ln>
        </p:spPr>
      </p:pic>
      <p:pic>
        <p:nvPicPr>
          <p:cNvPr id="12" name="Picture 11" descr="DANTE-logo.png"/>
          <p:cNvPicPr>
            <a:picLocks noChangeAspect="1"/>
          </p:cNvPicPr>
          <p:nvPr/>
        </p:nvPicPr>
        <p:blipFill>
          <a:blip r:embed="rId7"/>
          <a:stretch>
            <a:fillRect/>
          </a:stretch>
        </p:blipFill>
        <p:spPr>
          <a:xfrm>
            <a:off x="5870752" y="1279864"/>
            <a:ext cx="3023678" cy="807322"/>
          </a:xfrm>
          <a:prstGeom prst="rect">
            <a:avLst/>
          </a:prstGeom>
        </p:spPr>
      </p:pic>
      <p:pic>
        <p:nvPicPr>
          <p:cNvPr id="13" name="Picture 12"/>
          <p:cNvPicPr>
            <a:picLocks noChangeAspect="1"/>
          </p:cNvPicPr>
          <p:nvPr/>
        </p:nvPicPr>
        <p:blipFill rotWithShape="1">
          <a:blip r:embed="rId8" cstate="print">
            <a:extLst>
              <a:ext uri="{28A0092B-C50C-407E-A947-70E740481C1C}">
                <a14:useLocalDpi xmlns="" xmlns:a14="http://schemas.microsoft.com/office/drawing/2010/main"/>
              </a:ext>
            </a:extLst>
          </a:blip>
          <a:srcRect/>
          <a:stretch/>
        </p:blipFill>
        <p:spPr>
          <a:xfrm>
            <a:off x="7831800" y="393623"/>
            <a:ext cx="764092" cy="836376"/>
          </a:xfrm>
          <a:prstGeom prst="rect">
            <a:avLst/>
          </a:prstGeom>
        </p:spPr>
      </p:pic>
      <p:pic>
        <p:nvPicPr>
          <p:cNvPr id="2060" name="Picture 12" descr="Back Home"/>
          <p:cNvPicPr>
            <a:picLocks noChangeAspect="1" noChangeArrowheads="1"/>
          </p:cNvPicPr>
          <p:nvPr/>
        </p:nvPicPr>
        <p:blipFill>
          <a:blip r:embed="rId9"/>
          <a:srcRect/>
          <a:stretch>
            <a:fillRect/>
          </a:stretch>
        </p:blipFill>
        <p:spPr bwMode="auto">
          <a:xfrm>
            <a:off x="7445359" y="4775823"/>
            <a:ext cx="1449071" cy="815918"/>
          </a:xfrm>
          <a:prstGeom prst="rect">
            <a:avLst/>
          </a:prstGeo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363070"/>
            <a:ext cx="6858000" cy="663674"/>
          </a:xfrm>
        </p:spPr>
        <p:txBody>
          <a:bodyPr>
            <a:normAutofit/>
          </a:bodyPr>
          <a:lstStyle/>
          <a:p>
            <a:pPr algn="ctr"/>
            <a:r>
              <a:rPr lang="en-GB" sz="3600" b="1" dirty="0">
                <a:latin typeface="Arial" pitchFamily="34" charset="0"/>
                <a:cs typeface="Arial" pitchFamily="34" charset="0"/>
              </a:rPr>
              <a:t>The </a:t>
            </a:r>
            <a:r>
              <a:rPr lang="en-GB" sz="3600" b="1" dirty="0" smtClean="0">
                <a:latin typeface="Arial" pitchFamily="34" charset="0"/>
                <a:cs typeface="Arial" pitchFamily="34" charset="0"/>
              </a:rPr>
              <a:t>SATORI project</a:t>
            </a:r>
            <a:endParaRPr lang="en-GB" sz="3600" b="1" dirty="0">
              <a:latin typeface="Arial" pitchFamily="34" charset="0"/>
              <a:cs typeface="Arial" pitchFamily="34" charset="0"/>
            </a:endParaRPr>
          </a:p>
        </p:txBody>
      </p:sp>
      <p:sp>
        <p:nvSpPr>
          <p:cNvPr id="3" name="Content Placeholder 2"/>
          <p:cNvSpPr>
            <a:spLocks noGrp="1"/>
          </p:cNvSpPr>
          <p:nvPr>
            <p:ph idx="1"/>
          </p:nvPr>
        </p:nvSpPr>
        <p:spPr>
          <a:xfrm>
            <a:off x="984504" y="1048441"/>
            <a:ext cx="6858000" cy="2515149"/>
          </a:xfrm>
        </p:spPr>
        <p:txBody>
          <a:bodyPr>
            <a:noAutofit/>
          </a:bodyPr>
          <a:lstStyle/>
          <a:p>
            <a:pPr>
              <a:spcBef>
                <a:spcPts val="0"/>
              </a:spcBef>
            </a:pPr>
            <a:r>
              <a:rPr lang="en-GB" altLang="en-US" sz="2200" dirty="0">
                <a:latin typeface="Arial" pitchFamily="34" charset="0"/>
                <a:cs typeface="Arial" pitchFamily="34" charset="0"/>
              </a:rPr>
              <a:t>Stakeholders Acting Together on the Ethical Impact Assessment of Research and Innovation (SATORI</a:t>
            </a:r>
            <a:r>
              <a:rPr lang="en-GB" altLang="en-US" sz="2200" dirty="0" smtClean="0">
                <a:latin typeface="Arial" pitchFamily="34" charset="0"/>
                <a:cs typeface="Arial" pitchFamily="34" charset="0"/>
              </a:rPr>
              <a:t>).</a:t>
            </a:r>
            <a:endParaRPr lang="en-GB" altLang="en-US" sz="2200" dirty="0">
              <a:latin typeface="Arial" pitchFamily="34" charset="0"/>
              <a:cs typeface="Arial" pitchFamily="34" charset="0"/>
            </a:endParaRPr>
          </a:p>
          <a:p>
            <a:pPr lvl="1">
              <a:spcBef>
                <a:spcPts val="0"/>
              </a:spcBef>
            </a:pPr>
            <a:r>
              <a:rPr lang="en-GB" altLang="en-US" sz="1900" dirty="0">
                <a:latin typeface="Arial" pitchFamily="34" charset="0"/>
                <a:cs typeface="Arial" pitchFamily="34" charset="0"/>
              </a:rPr>
              <a:t>Received funding from the European Commission’s Seventh Framework Programme (FP7/2007-2013) under Grant Agreement n</a:t>
            </a:r>
            <a:r>
              <a:rPr lang="en-GB" altLang="en-US" sz="1900" b="1" dirty="0">
                <a:latin typeface="Arial" pitchFamily="34" charset="0"/>
                <a:cs typeface="Arial" pitchFamily="34" charset="0"/>
              </a:rPr>
              <a:t>° </a:t>
            </a:r>
            <a:r>
              <a:rPr lang="en-GB" altLang="en-US" sz="1900" dirty="0">
                <a:latin typeface="Arial" pitchFamily="34" charset="0"/>
                <a:cs typeface="Arial" pitchFamily="34" charset="0"/>
              </a:rPr>
              <a:t>612231.</a:t>
            </a:r>
          </a:p>
          <a:p>
            <a:pPr lvl="1">
              <a:spcBef>
                <a:spcPts val="0"/>
              </a:spcBef>
            </a:pPr>
            <a:r>
              <a:rPr lang="en-GB" sz="1900" dirty="0">
                <a:latin typeface="Arial" pitchFamily="34" charset="0"/>
                <a:cs typeface="Arial" pitchFamily="34" charset="0"/>
              </a:rPr>
              <a:t>45-month project (2014-2017).</a:t>
            </a:r>
          </a:p>
          <a:p>
            <a:pPr lvl="1">
              <a:spcBef>
                <a:spcPts val="0"/>
              </a:spcBef>
            </a:pPr>
            <a:r>
              <a:rPr lang="en-GB" sz="1900" dirty="0">
                <a:latin typeface="Arial" pitchFamily="34" charset="0"/>
                <a:cs typeface="Arial" pitchFamily="34" charset="0"/>
              </a:rPr>
              <a:t>Co-ordinated by University of Twente. Trilateral Research is deputy coordinator.</a:t>
            </a:r>
          </a:p>
          <a:p>
            <a:pPr>
              <a:spcBef>
                <a:spcPts val="400"/>
              </a:spcBef>
            </a:pPr>
            <a:endParaRPr lang="en-GB" altLang="en-US" sz="2000" dirty="0">
              <a:latin typeface="Arial" pitchFamily="34" charset="0"/>
              <a:cs typeface="Arial" pitchFamily="34" charset="0"/>
            </a:endParaRPr>
          </a:p>
          <a:p>
            <a:pPr>
              <a:spcBef>
                <a:spcPts val="400"/>
              </a:spcBef>
            </a:pPr>
            <a:endParaRPr lang="en-GB" sz="2000" dirty="0">
              <a:latin typeface="Arial" pitchFamily="34" charset="0"/>
              <a:cs typeface="Arial" pitchFamily="34" charset="0"/>
            </a:endParaRPr>
          </a:p>
          <a:p>
            <a:pPr marL="0" indent="0">
              <a:spcBef>
                <a:spcPts val="400"/>
              </a:spcBef>
              <a:buNone/>
            </a:pPr>
            <a:endParaRPr lang="en-GB" sz="2000" dirty="0">
              <a:latin typeface="Arial" pitchFamily="34" charset="0"/>
              <a:cs typeface="Arial" pitchFamily="34" charset="0"/>
            </a:endParaRPr>
          </a:p>
          <a:p>
            <a:pPr marL="0" indent="0">
              <a:spcBef>
                <a:spcPts val="400"/>
              </a:spcBef>
              <a:buNone/>
            </a:pPr>
            <a:endParaRPr lang="en-GB" sz="2000" dirty="0">
              <a:latin typeface="Arial" pitchFamily="34" charset="0"/>
              <a:cs typeface="Arial" pitchFamily="34" charset="0"/>
            </a:endParaRPr>
          </a:p>
        </p:txBody>
      </p:sp>
      <p:pic>
        <p:nvPicPr>
          <p:cNvPr id="5" name="Obraz 5" descr="satori logo m font.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7506556" y="202792"/>
            <a:ext cx="1259493" cy="49211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Folded Corner 1"/>
          <p:cNvSpPr/>
          <p:nvPr/>
        </p:nvSpPr>
        <p:spPr>
          <a:xfrm>
            <a:off x="615296" y="3401210"/>
            <a:ext cx="8048201" cy="1338901"/>
          </a:xfrm>
          <a:prstGeom prst="foldedCorner">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lIns="91436" tIns="45718" rIns="91436" bIns="45718" rtlCol="0" anchor="ctr"/>
          <a:lstStyle/>
          <a:p>
            <a:pPr algn="ctr">
              <a:lnSpc>
                <a:spcPct val="150000"/>
              </a:lnSpc>
              <a:spcBef>
                <a:spcPts val="450"/>
              </a:spcBef>
              <a:spcAft>
                <a:spcPts val="900"/>
              </a:spcAft>
            </a:pPr>
            <a:r>
              <a:rPr lang="en-GB" dirty="0" smtClean="0">
                <a:solidFill>
                  <a:schemeClr val="bg2">
                    <a:lumMod val="10000"/>
                  </a:schemeClr>
                </a:solidFill>
                <a:latin typeface="Cambria" panose="02040503050406030204" pitchFamily="18" charset="0"/>
              </a:rPr>
              <a:t>Objective: To </a:t>
            </a:r>
            <a:r>
              <a:rPr lang="en-GB" dirty="0">
                <a:solidFill>
                  <a:schemeClr val="bg2">
                    <a:lumMod val="10000"/>
                  </a:schemeClr>
                </a:solidFill>
                <a:latin typeface="Cambria" panose="02040503050406030204" pitchFamily="18" charset="0"/>
              </a:rPr>
              <a:t>develop a framework for common basic ethical principles, and joint approaches and practices, to help harmonise and improve ethics assessment practices of research and innovation in the EU</a:t>
            </a:r>
          </a:p>
        </p:txBody>
      </p:sp>
      <p:sp>
        <p:nvSpPr>
          <p:cNvPr id="7" name="TextBox 6"/>
          <p:cNvSpPr txBox="1"/>
          <p:nvPr/>
        </p:nvSpPr>
        <p:spPr>
          <a:xfrm>
            <a:off x="3038575" y="5036814"/>
            <a:ext cx="2550947" cy="707882"/>
          </a:xfrm>
          <a:prstGeom prst="rect">
            <a:avLst/>
          </a:prstGeom>
          <a:noFill/>
        </p:spPr>
        <p:txBody>
          <a:bodyPr wrap="none" lIns="91436" tIns="45718" rIns="91436" bIns="45718" rtlCol="0">
            <a:spAutoFit/>
          </a:bodyPr>
          <a:lstStyle/>
          <a:p>
            <a:r>
              <a:rPr lang="en-GB" sz="2000" dirty="0" smtClean="0">
                <a:latin typeface="Arial" pitchFamily="34" charset="0"/>
                <a:cs typeface="Arial" pitchFamily="34" charset="0"/>
              </a:rPr>
              <a:t>www.satoriproject.eu</a:t>
            </a:r>
          </a:p>
          <a:p>
            <a:pPr algn="ctr"/>
            <a:r>
              <a:rPr lang="en-GB" sz="2000" dirty="0" smtClean="0">
                <a:latin typeface="Arial" pitchFamily="34" charset="0"/>
                <a:cs typeface="Arial" pitchFamily="34" charset="0"/>
              </a:rPr>
              <a:t>@SATORI_EU</a:t>
            </a:r>
            <a:endParaRPr lang="en-GB" sz="2000" dirty="0">
              <a:latin typeface="Arial" pitchFamily="34" charset="0"/>
              <a:cs typeface="Arial" pitchFamily="34" charset="0"/>
            </a:endParaRPr>
          </a:p>
        </p:txBody>
      </p:sp>
      <p:pic>
        <p:nvPicPr>
          <p:cNvPr id="8" name="Picture 8" descr="Twitter icon"/>
          <p:cNvPicPr>
            <a:picLocks noChangeAspect="1" noChangeArrowheads="1"/>
          </p:cNvPicPr>
          <p:nvPr/>
        </p:nvPicPr>
        <p:blipFill>
          <a:blip r:embed="rId4"/>
          <a:srcRect/>
          <a:stretch>
            <a:fillRect/>
          </a:stretch>
        </p:blipFill>
        <p:spPr bwMode="auto">
          <a:xfrm>
            <a:off x="3184632" y="5397510"/>
            <a:ext cx="285958" cy="285958"/>
          </a:xfrm>
          <a:prstGeom prst="rect">
            <a:avLst/>
          </a:prstGeom>
          <a:noFill/>
        </p:spPr>
      </p:pic>
    </p:spTree>
    <p:extLst>
      <p:ext uri="{BB962C8B-B14F-4D97-AF65-F5344CB8AC3E}">
        <p14:creationId xmlns:p14="http://schemas.microsoft.com/office/powerpoint/2010/main" xmlns="" val="338474938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3"/>
          <a:stretch>
            <a:fillRect/>
          </a:stretch>
        </p:blipFill>
        <p:spPr>
          <a:xfrm>
            <a:off x="438912" y="179940"/>
            <a:ext cx="7583424" cy="5335229"/>
          </a:xfrm>
          <a:prstGeom prst="rect">
            <a:avLst/>
          </a:prstGeom>
        </p:spPr>
      </p:pic>
      <p:pic>
        <p:nvPicPr>
          <p:cNvPr id="3" name="Obraz 5" descr="satori logo m font.jpg"/>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935378" y="336227"/>
            <a:ext cx="906400" cy="446732"/>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91716821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6605" y="94616"/>
            <a:ext cx="6858000" cy="952500"/>
          </a:xfrm>
        </p:spPr>
        <p:txBody>
          <a:bodyPr>
            <a:normAutofit/>
          </a:bodyPr>
          <a:lstStyle/>
          <a:p>
            <a:pPr algn="ctr"/>
            <a:r>
              <a:rPr lang="en-GB" sz="3600" b="1" dirty="0">
                <a:latin typeface="Arial" pitchFamily="34" charset="0"/>
                <a:cs typeface="Arial" pitchFamily="34" charset="0"/>
              </a:rPr>
              <a:t>Key outputs</a:t>
            </a:r>
          </a:p>
        </p:txBody>
      </p:sp>
      <p:graphicFrame>
        <p:nvGraphicFramePr>
          <p:cNvPr id="6" name="Diagram 5"/>
          <p:cNvGraphicFramePr/>
          <p:nvPr>
            <p:extLst>
              <p:ext uri="{D42A27DB-BD31-4B8C-83A1-F6EECF244321}">
                <p14:modId xmlns:p14="http://schemas.microsoft.com/office/powerpoint/2010/main" xmlns="" val="1758575317"/>
              </p:ext>
            </p:extLst>
          </p:nvPr>
        </p:nvGraphicFramePr>
        <p:xfrm>
          <a:off x="1438560" y="1252219"/>
          <a:ext cx="6096000" cy="42854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7" name="Obraz 5" descr="satori logo m font.jpg"/>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7652860" y="283856"/>
            <a:ext cx="1259493" cy="492114"/>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78946160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63438" y="857250"/>
            <a:ext cx="4351912" cy="4610100"/>
          </a:xfrm>
        </p:spPr>
        <p:txBody>
          <a:bodyPr>
            <a:normAutofit fontScale="92500"/>
          </a:bodyPr>
          <a:lstStyle/>
          <a:p>
            <a:r>
              <a:rPr lang="en-GB" dirty="0" smtClean="0"/>
              <a:t>Expectations and main challenges</a:t>
            </a:r>
          </a:p>
          <a:p>
            <a:r>
              <a:rPr lang="en-GB" dirty="0" smtClean="0"/>
              <a:t>Framework of ethical issues and principles</a:t>
            </a:r>
          </a:p>
          <a:p>
            <a:r>
              <a:rPr lang="en-GB" dirty="0" smtClean="0"/>
              <a:t>Recommendations for best practices in Ethics assessment units</a:t>
            </a:r>
          </a:p>
          <a:p>
            <a:r>
              <a:rPr lang="en-GB" dirty="0" smtClean="0"/>
              <a:t>Common Framework for Ethical Impact assessment</a:t>
            </a:r>
          </a:p>
          <a:p>
            <a:r>
              <a:rPr lang="en-GB" dirty="0" smtClean="0"/>
              <a:t>Recommendations for specialised forms of ethics assessment (including technology development)</a:t>
            </a:r>
          </a:p>
          <a:p>
            <a:r>
              <a:rPr lang="en-GB" dirty="0" smtClean="0"/>
              <a:t>Specific recommendations by organisation type. </a:t>
            </a:r>
          </a:p>
          <a:p>
            <a:r>
              <a:rPr lang="en-GB" dirty="0" smtClean="0"/>
              <a:t>Proposals for institutional structures.</a:t>
            </a:r>
          </a:p>
          <a:p>
            <a:r>
              <a:rPr lang="en-GB" dirty="0" smtClean="0"/>
              <a:t>Compatibility with existing frameworks</a:t>
            </a:r>
          </a:p>
          <a:p>
            <a:endParaRPr lang="en-GB" dirty="0"/>
          </a:p>
        </p:txBody>
      </p:sp>
      <p:pic>
        <p:nvPicPr>
          <p:cNvPr id="115714" name="Picture 2"/>
          <p:cNvPicPr>
            <a:picLocks noChangeAspect="1" noChangeArrowheads="1"/>
          </p:cNvPicPr>
          <p:nvPr/>
        </p:nvPicPr>
        <p:blipFill>
          <a:blip r:embed="rId3"/>
          <a:srcRect/>
          <a:stretch>
            <a:fillRect/>
          </a:stretch>
        </p:blipFill>
        <p:spPr bwMode="auto">
          <a:xfrm>
            <a:off x="0" y="0"/>
            <a:ext cx="4135011" cy="5714999"/>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nvGraphicFramePr>
        <p:xfrm>
          <a:off x="124691" y="116378"/>
          <a:ext cx="8761614" cy="5444837"/>
        </p:xfrm>
        <a:graphic>
          <a:graphicData uri="http://schemas.openxmlformats.org/drawingml/2006/table">
            <a:tbl>
              <a:tblPr firstRow="1" bandRow="1">
                <a:tableStyleId>{5940675A-B579-460E-94D1-54222C63F5DA}</a:tableStyleId>
              </a:tblPr>
              <a:tblGrid>
                <a:gridCol w="557557"/>
                <a:gridCol w="3823250"/>
                <a:gridCol w="585434"/>
                <a:gridCol w="3795373"/>
              </a:tblGrid>
              <a:tr h="319812">
                <a:tc>
                  <a:txBody>
                    <a:bodyPr/>
                    <a:lstStyle/>
                    <a:p>
                      <a:r>
                        <a:rPr lang="en-GB" sz="1100" b="1" dirty="0" smtClean="0">
                          <a:latin typeface="+mj-lt"/>
                        </a:rPr>
                        <a:t>1</a:t>
                      </a:r>
                      <a:endParaRPr lang="en-GB" sz="1100" b="1" dirty="0">
                        <a:latin typeface="+mj-lt"/>
                      </a:endParaRPr>
                    </a:p>
                  </a:txBody>
                  <a:tcPr>
                    <a:solidFill>
                      <a:schemeClr val="accent1">
                        <a:lumMod val="40000"/>
                        <a:lumOff val="60000"/>
                      </a:schemeClr>
                    </a:solidFill>
                  </a:tcPr>
                </a:tc>
                <a:tc>
                  <a:txBody>
                    <a:bodyPr/>
                    <a:lstStyle/>
                    <a:p>
                      <a:r>
                        <a:rPr lang="en-GB" sz="1100" b="1" dirty="0" smtClean="0">
                          <a:latin typeface="+mj-lt"/>
                        </a:rPr>
                        <a:t>Conduct an</a:t>
                      </a:r>
                      <a:r>
                        <a:rPr lang="en-GB" sz="1100" b="1" baseline="0" dirty="0" smtClean="0">
                          <a:latin typeface="+mj-lt"/>
                        </a:rPr>
                        <a:t> EIA Threshold analysis</a:t>
                      </a:r>
                      <a:endParaRPr lang="en-GB" sz="1100" b="1" dirty="0">
                        <a:latin typeface="+mj-lt"/>
                      </a:endParaRPr>
                    </a:p>
                  </a:txBody>
                  <a:tcPr>
                    <a:solidFill>
                      <a:schemeClr val="accent1">
                        <a:lumMod val="40000"/>
                        <a:lumOff val="60000"/>
                      </a:schemeClr>
                    </a:solidFill>
                  </a:tcPr>
                </a:tc>
                <a:tc>
                  <a:txBody>
                    <a:bodyPr/>
                    <a:lstStyle/>
                    <a:p>
                      <a:r>
                        <a:rPr lang="en-GB" sz="1100" b="1" dirty="0" smtClean="0">
                          <a:latin typeface="+mj-lt"/>
                        </a:rPr>
                        <a:t>3</a:t>
                      </a:r>
                      <a:endParaRPr lang="en-GB" sz="1100" b="1" dirty="0">
                        <a:latin typeface="+mj-lt"/>
                      </a:endParaRPr>
                    </a:p>
                  </a:txBody>
                  <a:tcPr>
                    <a:solidFill>
                      <a:schemeClr val="accent1">
                        <a:lumMod val="40000"/>
                        <a:lumOff val="60000"/>
                      </a:schemeClr>
                    </a:solidFill>
                  </a:tcPr>
                </a:tc>
                <a:tc>
                  <a:txBody>
                    <a:bodyPr/>
                    <a:lstStyle/>
                    <a:p>
                      <a:r>
                        <a:rPr lang="en-GB" sz="1100" b="1" dirty="0" smtClean="0">
                          <a:latin typeface="+mj-lt"/>
                        </a:rPr>
                        <a:t>Evaluate the EIs</a:t>
                      </a:r>
                      <a:endParaRPr lang="en-GB" sz="1100" b="1" dirty="0">
                        <a:latin typeface="+mj-lt"/>
                      </a:endParaRPr>
                    </a:p>
                  </a:txBody>
                  <a:tcPr>
                    <a:solidFill>
                      <a:schemeClr val="accent1">
                        <a:lumMod val="40000"/>
                        <a:lumOff val="60000"/>
                      </a:schemeClr>
                    </a:solidFill>
                  </a:tcPr>
                </a:tc>
              </a:tr>
              <a:tr h="1633223">
                <a:tc gridSpan="2">
                  <a:txBody>
                    <a:bodyPr/>
                    <a:lstStyle/>
                    <a:p>
                      <a:pPr marL="342900" indent="-342900">
                        <a:buAutoNum type="arabicPeriod"/>
                      </a:pPr>
                      <a:r>
                        <a:rPr lang="en-GB" sz="1100" baseline="0" dirty="0" smtClean="0">
                          <a:latin typeface="+mj-lt"/>
                        </a:rPr>
                        <a:t>Write a project proposal for the R&amp;I project.</a:t>
                      </a:r>
                    </a:p>
                    <a:p>
                      <a:pPr marL="342900" indent="-342900">
                        <a:buAutoNum type="arabicPeriod"/>
                      </a:pPr>
                      <a:r>
                        <a:rPr lang="en-GB" sz="1100" baseline="0" dirty="0" smtClean="0">
                          <a:latin typeface="+mj-lt"/>
                        </a:rPr>
                        <a:t>Complete the EIA questionnaire</a:t>
                      </a:r>
                    </a:p>
                    <a:p>
                      <a:pPr marL="342900" indent="-342900">
                        <a:buAutoNum type="arabicPeriod"/>
                      </a:pPr>
                      <a:r>
                        <a:rPr lang="en-GB" sz="1100" baseline="0" dirty="0" smtClean="0">
                          <a:latin typeface="+mj-lt"/>
                        </a:rPr>
                        <a:t>Send the finished documentation to the </a:t>
                      </a:r>
                      <a:r>
                        <a:rPr lang="en-GB" sz="1100" baseline="0" dirty="0" err="1" smtClean="0">
                          <a:latin typeface="+mj-lt"/>
                        </a:rPr>
                        <a:t>ehtics</a:t>
                      </a:r>
                      <a:r>
                        <a:rPr lang="en-GB" sz="1100" baseline="0" dirty="0" smtClean="0">
                          <a:latin typeface="+mj-lt"/>
                        </a:rPr>
                        <a:t> assessor or conduct a self-assessment</a:t>
                      </a:r>
                    </a:p>
                    <a:p>
                      <a:pPr marL="342900" indent="-342900">
                        <a:buAutoNum type="arabicPeriod"/>
                      </a:pPr>
                      <a:r>
                        <a:rPr lang="en-GB" sz="1100" baseline="0" dirty="0" smtClean="0">
                          <a:latin typeface="+mj-lt"/>
                        </a:rPr>
                        <a:t>The threshold analysis is either accepted, rejected for there will be a request for amendments</a:t>
                      </a:r>
                    </a:p>
                    <a:p>
                      <a:pPr marL="342900" indent="-342900">
                        <a:buAutoNum type="arabicPeriod"/>
                      </a:pPr>
                      <a:r>
                        <a:rPr lang="en-GB" sz="1100" baseline="0" dirty="0" smtClean="0">
                          <a:latin typeface="+mj-lt"/>
                        </a:rPr>
                        <a:t>Complete preparatory steps: budget allocation, HR allocation, Road mapping. </a:t>
                      </a:r>
                    </a:p>
                    <a:p>
                      <a:pPr marL="342900" indent="-342900">
                        <a:buAutoNum type="arabicPeriod"/>
                      </a:pPr>
                      <a:r>
                        <a:rPr lang="en-GB" sz="1100" baseline="0" dirty="0" smtClean="0">
                          <a:latin typeface="+mj-lt"/>
                        </a:rPr>
                        <a:t>(Optional) Repeat the threshold analysis at different stages of the project, critically when there are significant changes in the project</a:t>
                      </a:r>
                      <a:endParaRPr lang="en-GB" sz="1100" dirty="0">
                        <a:latin typeface="+mj-lt"/>
                      </a:endParaRPr>
                    </a:p>
                  </a:txBody>
                  <a:tcPr/>
                </a:tc>
                <a:tc hMerge="1">
                  <a:txBody>
                    <a:bodyPr/>
                    <a:lstStyle/>
                    <a:p>
                      <a:endParaRPr lang="en-GB"/>
                    </a:p>
                  </a:txBody>
                  <a:tcPr/>
                </a:tc>
                <a:tc gridSpan="2">
                  <a:txBody>
                    <a:bodyPr/>
                    <a:lstStyle/>
                    <a:p>
                      <a:pPr marL="228600" indent="-228600">
                        <a:buAutoNum type="arabicPeriod"/>
                      </a:pPr>
                      <a:r>
                        <a:rPr lang="en-GB" sz="1100" dirty="0" smtClean="0">
                          <a:latin typeface="+mj-lt"/>
                        </a:rPr>
                        <a:t>Decide</a:t>
                      </a:r>
                      <a:r>
                        <a:rPr lang="en-GB" sz="1100" baseline="0" dirty="0" smtClean="0">
                          <a:latin typeface="+mj-lt"/>
                        </a:rPr>
                        <a:t> which methods should be used (desk research, expert consultation or participatory methods)</a:t>
                      </a:r>
                    </a:p>
                    <a:p>
                      <a:pPr marL="228600" indent="-228600">
                        <a:buAutoNum type="arabicPeriod"/>
                      </a:pPr>
                      <a:r>
                        <a:rPr lang="en-GB" sz="1100" baseline="0" dirty="0" smtClean="0">
                          <a:latin typeface="+mj-lt"/>
                        </a:rPr>
                        <a:t>Conduct a contingency analysis to evaluate the likelihood of EIs to occur</a:t>
                      </a:r>
                    </a:p>
                    <a:p>
                      <a:pPr marL="228600" indent="-228600">
                        <a:buAutoNum type="arabicPeriod"/>
                      </a:pPr>
                      <a:r>
                        <a:rPr lang="en-GB" sz="1100" baseline="0" dirty="0" smtClean="0">
                          <a:latin typeface="+mj-lt"/>
                        </a:rPr>
                        <a:t>Assess the relative importance of </a:t>
                      </a:r>
                      <a:r>
                        <a:rPr lang="en-GB" sz="1100" baseline="0" dirty="0" err="1" smtClean="0">
                          <a:latin typeface="+mj-lt"/>
                        </a:rPr>
                        <a:t>Eis</a:t>
                      </a:r>
                      <a:endParaRPr lang="en-GB" sz="1100" baseline="0" dirty="0" smtClean="0">
                        <a:latin typeface="+mj-lt"/>
                      </a:endParaRPr>
                    </a:p>
                    <a:p>
                      <a:pPr marL="228600" indent="-228600">
                        <a:buAutoNum type="arabicPeriod"/>
                      </a:pPr>
                      <a:r>
                        <a:rPr lang="en-GB" sz="1100" baseline="0" dirty="0" smtClean="0">
                          <a:latin typeface="+mj-lt"/>
                        </a:rPr>
                        <a:t>Identify potential or actual value conflicts, and if possible aim at resolving these</a:t>
                      </a:r>
                    </a:p>
                    <a:p>
                      <a:pPr marL="228600" indent="-228600">
                        <a:buAutoNum type="arabicPeriod"/>
                      </a:pPr>
                      <a:r>
                        <a:rPr lang="en-GB" sz="1100" baseline="0" dirty="0" smtClean="0">
                          <a:latin typeface="+mj-lt"/>
                        </a:rPr>
                        <a:t>Formulate workable conceptualisation of the relevant EIs</a:t>
                      </a:r>
                    </a:p>
                    <a:p>
                      <a:pPr marL="228600" indent="-228600">
                        <a:buAutoNum type="arabicPeriod"/>
                      </a:pPr>
                      <a:r>
                        <a:rPr lang="en-GB" sz="1100" baseline="0" dirty="0" smtClean="0">
                          <a:latin typeface="+mj-lt"/>
                        </a:rPr>
                        <a:t>Document and present the EIs evaluation</a:t>
                      </a:r>
                      <a:endParaRPr lang="en-GB" sz="1100" dirty="0">
                        <a:latin typeface="+mj-lt"/>
                      </a:endParaRPr>
                    </a:p>
                  </a:txBody>
                  <a:tcPr/>
                </a:tc>
                <a:tc hMerge="1">
                  <a:txBody>
                    <a:bodyPr/>
                    <a:lstStyle/>
                    <a:p>
                      <a:endParaRPr lang="en-GB"/>
                    </a:p>
                  </a:txBody>
                  <a:tcPr/>
                </a:tc>
              </a:tr>
              <a:tr h="394226">
                <a:tc>
                  <a:txBody>
                    <a:bodyPr/>
                    <a:lstStyle/>
                    <a:p>
                      <a:r>
                        <a:rPr lang="en-GB" sz="1100" b="1" dirty="0" smtClean="0">
                          <a:latin typeface="+mj-lt"/>
                        </a:rPr>
                        <a:t>2</a:t>
                      </a:r>
                      <a:endParaRPr lang="en-GB" sz="1100" b="1" dirty="0">
                        <a:latin typeface="+mj-lt"/>
                      </a:endParaRPr>
                    </a:p>
                  </a:txBody>
                  <a:tcPr>
                    <a:solidFill>
                      <a:schemeClr val="accent1">
                        <a:lumMod val="40000"/>
                        <a:lumOff val="60000"/>
                      </a:schemeClr>
                    </a:solidFill>
                  </a:tcPr>
                </a:tc>
                <a:tc>
                  <a:txBody>
                    <a:bodyPr/>
                    <a:lstStyle/>
                    <a:p>
                      <a:r>
                        <a:rPr lang="en-GB" sz="1100" b="1" dirty="0" smtClean="0">
                          <a:latin typeface="+mj-lt"/>
                        </a:rPr>
                        <a:t>Set up and execute an ethical</a:t>
                      </a:r>
                      <a:r>
                        <a:rPr lang="en-GB" sz="1100" b="1" baseline="0" dirty="0" smtClean="0">
                          <a:latin typeface="+mj-lt"/>
                        </a:rPr>
                        <a:t> impact anticipation and determination assessment</a:t>
                      </a:r>
                      <a:endParaRPr lang="en-GB" sz="1100" b="1" dirty="0">
                        <a:latin typeface="+mj-lt"/>
                      </a:endParaRPr>
                    </a:p>
                  </a:txBody>
                  <a:tcPr>
                    <a:solidFill>
                      <a:schemeClr val="accent1">
                        <a:lumMod val="40000"/>
                        <a:lumOff val="60000"/>
                      </a:schemeClr>
                    </a:solidFill>
                  </a:tcPr>
                </a:tc>
                <a:tc>
                  <a:txBody>
                    <a:bodyPr/>
                    <a:lstStyle/>
                    <a:p>
                      <a:r>
                        <a:rPr lang="en-GB" sz="1100" b="1" dirty="0" smtClean="0">
                          <a:latin typeface="+mj-lt"/>
                        </a:rPr>
                        <a:t>4</a:t>
                      </a:r>
                      <a:endParaRPr lang="en-GB" sz="1100" b="1" dirty="0">
                        <a:latin typeface="+mj-lt"/>
                      </a:endParaRPr>
                    </a:p>
                  </a:txBody>
                  <a:tcPr>
                    <a:solidFill>
                      <a:schemeClr val="accent1">
                        <a:lumMod val="40000"/>
                        <a:lumOff val="60000"/>
                      </a:schemeClr>
                    </a:solidFill>
                  </a:tcPr>
                </a:tc>
                <a:tc>
                  <a:txBody>
                    <a:bodyPr/>
                    <a:lstStyle/>
                    <a:p>
                      <a:r>
                        <a:rPr lang="en-GB" sz="1100" b="1" dirty="0" smtClean="0">
                          <a:latin typeface="+mj-lt"/>
                        </a:rPr>
                        <a:t>Formulate and implement</a:t>
                      </a:r>
                      <a:r>
                        <a:rPr lang="en-GB" sz="1100" b="1" baseline="0" dirty="0" smtClean="0">
                          <a:latin typeface="+mj-lt"/>
                        </a:rPr>
                        <a:t> remedial actions</a:t>
                      </a:r>
                      <a:endParaRPr lang="en-GB" sz="1100" b="1" dirty="0" smtClean="0">
                        <a:latin typeface="+mj-lt"/>
                      </a:endParaRPr>
                    </a:p>
                    <a:p>
                      <a:endParaRPr lang="en-GB" sz="1100" b="1" dirty="0" smtClean="0">
                        <a:latin typeface="+mj-lt"/>
                      </a:endParaRPr>
                    </a:p>
                  </a:txBody>
                  <a:tcPr>
                    <a:solidFill>
                      <a:schemeClr val="accent1">
                        <a:lumMod val="40000"/>
                        <a:lumOff val="60000"/>
                      </a:schemeClr>
                    </a:solidFill>
                  </a:tcPr>
                </a:tc>
              </a:tr>
              <a:tr h="1120397">
                <a:tc rowSpan="3" gridSpan="2">
                  <a:txBody>
                    <a:bodyPr/>
                    <a:lstStyle/>
                    <a:p>
                      <a:pPr marL="228600" indent="-228600">
                        <a:buAutoNum type="arabicPeriod"/>
                      </a:pPr>
                      <a:r>
                        <a:rPr lang="en-GB" sz="1100" dirty="0" smtClean="0">
                          <a:latin typeface="+mj-lt"/>
                        </a:rPr>
                        <a:t>Assess the Technology Readiness Level of the R&amp;I</a:t>
                      </a:r>
                      <a:r>
                        <a:rPr lang="en-GB" sz="1100" baseline="0" dirty="0" smtClean="0">
                          <a:latin typeface="+mj-lt"/>
                        </a:rPr>
                        <a:t> project’s outcomes</a:t>
                      </a:r>
                    </a:p>
                    <a:p>
                      <a:pPr marL="228600" indent="-228600">
                        <a:buAutoNum type="arabicPeriod"/>
                      </a:pPr>
                      <a:r>
                        <a:rPr lang="en-GB" sz="1100" baseline="0" dirty="0" smtClean="0">
                          <a:latin typeface="+mj-lt"/>
                        </a:rPr>
                        <a:t>Review existing work on EI anticipation and determination in the relevant R&amp;I field</a:t>
                      </a:r>
                    </a:p>
                    <a:p>
                      <a:pPr marL="228600" indent="-228600">
                        <a:buAutoNum type="arabicPeriod"/>
                      </a:pPr>
                      <a:r>
                        <a:rPr lang="en-GB" sz="1100" baseline="0" dirty="0" smtClean="0">
                          <a:latin typeface="+mj-lt"/>
                        </a:rPr>
                        <a:t>Selection appropriate methods for conducting the EI anticipation and determination based on the TRL and the threshold analysis</a:t>
                      </a:r>
                    </a:p>
                    <a:p>
                      <a:pPr marL="228600" indent="-228600">
                        <a:buAutoNum type="arabicPeriod"/>
                      </a:pPr>
                      <a:r>
                        <a:rPr lang="en-GB" sz="1100" baseline="0" dirty="0" smtClean="0">
                          <a:latin typeface="+mj-lt"/>
                        </a:rPr>
                        <a:t>Gather relevant data (evidence based, by consultation experts, by interacting with stakeholders, based on creativity) </a:t>
                      </a:r>
                      <a:endParaRPr lang="en-GB" sz="1100" dirty="0">
                        <a:latin typeface="+mj-lt"/>
                      </a:endParaRPr>
                    </a:p>
                  </a:txBody>
                  <a:tcPr/>
                </a:tc>
                <a:tc rowSpan="3" hMerge="1">
                  <a:txBody>
                    <a:bodyPr/>
                    <a:lstStyle/>
                    <a:p>
                      <a:endParaRPr lang="en-GB"/>
                    </a:p>
                  </a:txBody>
                  <a:tcPr/>
                </a:tc>
                <a:tc gridSpan="2">
                  <a:txBody>
                    <a:bodyPr/>
                    <a:lstStyle/>
                    <a:p>
                      <a:pPr marL="228600" indent="-228600">
                        <a:buAutoNum type="arabicPeriod"/>
                      </a:pPr>
                      <a:r>
                        <a:rPr lang="en-GB" sz="1100" dirty="0" smtClean="0">
                          <a:latin typeface="+mj-lt"/>
                        </a:rPr>
                        <a:t>Gather relevant information about remedial actions proposed by  other R&amp;I projects</a:t>
                      </a:r>
                    </a:p>
                    <a:p>
                      <a:pPr marL="228600" indent="-228600">
                        <a:buAutoNum type="arabicPeriod"/>
                      </a:pPr>
                      <a:r>
                        <a:rPr lang="en-GB" sz="1100" dirty="0" smtClean="0">
                          <a:latin typeface="+mj-lt"/>
                        </a:rPr>
                        <a:t>Formulate and implement design interventions</a:t>
                      </a:r>
                    </a:p>
                    <a:p>
                      <a:pPr marL="228600" indent="-228600">
                        <a:buAutoNum type="arabicPeriod"/>
                      </a:pPr>
                      <a:r>
                        <a:rPr lang="en-GB" sz="1100" dirty="0" smtClean="0">
                          <a:latin typeface="+mj-lt"/>
                        </a:rPr>
                        <a:t>Formulate different</a:t>
                      </a:r>
                      <a:r>
                        <a:rPr lang="en-GB" sz="1100" baseline="0" dirty="0" smtClean="0">
                          <a:latin typeface="+mj-lt"/>
                        </a:rPr>
                        <a:t> types of recommendations</a:t>
                      </a:r>
                    </a:p>
                    <a:p>
                      <a:pPr marL="228600" indent="-228600">
                        <a:buAutoNum type="arabicPeriod"/>
                      </a:pPr>
                      <a:r>
                        <a:rPr lang="en-GB" sz="1100" baseline="0" dirty="0" smtClean="0">
                          <a:latin typeface="+mj-lt"/>
                        </a:rPr>
                        <a:t>Document and present the remedial actions</a:t>
                      </a:r>
                      <a:endParaRPr lang="en-GB" sz="1100" dirty="0" smtClean="0">
                        <a:latin typeface="+mj-lt"/>
                      </a:endParaRPr>
                    </a:p>
                    <a:p>
                      <a:endParaRPr lang="en-GB" sz="1100" dirty="0">
                        <a:latin typeface="+mj-lt"/>
                      </a:endParaRPr>
                    </a:p>
                  </a:txBody>
                  <a:tcPr/>
                </a:tc>
                <a:tc hMerge="1">
                  <a:txBody>
                    <a:bodyPr/>
                    <a:lstStyle/>
                    <a:p>
                      <a:endParaRPr lang="en-GB"/>
                    </a:p>
                  </a:txBody>
                  <a:tcPr/>
                </a:tc>
              </a:tr>
              <a:tr h="368003">
                <a:tc gridSpan="2" vMerge="1">
                  <a:txBody>
                    <a:bodyPr/>
                    <a:lstStyle/>
                    <a:p>
                      <a:endParaRPr lang="en-GB" sz="1100" dirty="0">
                        <a:latin typeface="+mj-lt"/>
                      </a:endParaRPr>
                    </a:p>
                  </a:txBody>
                  <a:tcPr/>
                </a:tc>
                <a:tc hMerge="1" vMerge="1">
                  <a:txBody>
                    <a:bodyPr/>
                    <a:lstStyle/>
                    <a:p>
                      <a:endParaRPr lang="en-GB" sz="1100" dirty="0">
                        <a:latin typeface="+mj-lt"/>
                      </a:endParaRPr>
                    </a:p>
                  </a:txBody>
                  <a:tcPr/>
                </a:tc>
                <a:tc>
                  <a:txBody>
                    <a:bodyPr/>
                    <a:lstStyle/>
                    <a:p>
                      <a:r>
                        <a:rPr lang="en-GB" sz="1100" b="1" dirty="0" smtClean="0">
                          <a:latin typeface="+mj-lt"/>
                        </a:rPr>
                        <a:t>5</a:t>
                      </a:r>
                      <a:endParaRPr lang="en-GB" sz="1100" b="1" dirty="0">
                        <a:latin typeface="+mj-lt"/>
                      </a:endParaRPr>
                    </a:p>
                  </a:txBody>
                  <a:tcPr>
                    <a:solidFill>
                      <a:schemeClr val="accent1">
                        <a:lumMod val="40000"/>
                        <a:lumOff val="60000"/>
                      </a:schemeClr>
                    </a:solidFill>
                  </a:tcPr>
                </a:tc>
                <a:tc>
                  <a:txBody>
                    <a:bodyPr/>
                    <a:lstStyle/>
                    <a:p>
                      <a:r>
                        <a:rPr lang="en-GB" sz="1100" b="1" dirty="0" smtClean="0">
                          <a:latin typeface="+mj-lt"/>
                        </a:rPr>
                        <a:t>Review and audit the EIA outcomes</a:t>
                      </a:r>
                    </a:p>
                  </a:txBody>
                  <a:tcPr>
                    <a:solidFill>
                      <a:schemeClr val="accent1">
                        <a:lumMod val="40000"/>
                        <a:lumOff val="60000"/>
                      </a:schemeClr>
                    </a:solidFill>
                  </a:tcPr>
                </a:tc>
              </a:tr>
              <a:tr h="1442065">
                <a:tc gridSpan="2" vMerge="1">
                  <a:txBody>
                    <a:bodyPr/>
                    <a:lstStyle/>
                    <a:p>
                      <a:endParaRPr lang="en-GB" sz="1100" dirty="0">
                        <a:latin typeface="+mj-lt"/>
                      </a:endParaRPr>
                    </a:p>
                  </a:txBody>
                  <a:tcPr/>
                </a:tc>
                <a:tc hMerge="1" vMerge="1">
                  <a:txBody>
                    <a:bodyPr/>
                    <a:lstStyle/>
                    <a:p>
                      <a:endParaRPr lang="en-GB"/>
                    </a:p>
                  </a:txBody>
                  <a:tcPr/>
                </a:tc>
                <a:tc gridSpan="2">
                  <a:txBody>
                    <a:bodyPr/>
                    <a:lstStyle/>
                    <a:p>
                      <a:pPr marL="228600" indent="-228600">
                        <a:buAutoNum type="arabicPeriod"/>
                      </a:pPr>
                      <a:r>
                        <a:rPr lang="en-GB" sz="1100" dirty="0" smtClean="0">
                          <a:latin typeface="+mj-lt"/>
                        </a:rPr>
                        <a:t>At the beginning</a:t>
                      </a:r>
                      <a:r>
                        <a:rPr lang="en-GB" sz="1100" baseline="0" dirty="0" smtClean="0">
                          <a:latin typeface="+mj-lt"/>
                        </a:rPr>
                        <a:t> of the EIA: set the milestones and criteria for the review and audit process</a:t>
                      </a:r>
                    </a:p>
                    <a:p>
                      <a:pPr marL="228600" indent="-228600">
                        <a:buAutoNum type="arabicPeriod"/>
                      </a:pPr>
                      <a:r>
                        <a:rPr lang="en-GB" sz="1100" baseline="0" dirty="0" smtClean="0">
                          <a:latin typeface="+mj-lt"/>
                        </a:rPr>
                        <a:t>During the EIA: evaluate the EIA documentation and the agreed upon criteria and milestones</a:t>
                      </a:r>
                    </a:p>
                    <a:p>
                      <a:pPr marL="228600" indent="-228600">
                        <a:buAutoNum type="arabicPeriod"/>
                      </a:pPr>
                      <a:r>
                        <a:rPr lang="en-GB" sz="1100" baseline="0" dirty="0" smtClean="0">
                          <a:latin typeface="+mj-lt"/>
                        </a:rPr>
                        <a:t>At the end of the EIA: ensure proper documentation, follow-up and signing off of the EIA. </a:t>
                      </a:r>
                    </a:p>
                    <a:p>
                      <a:pPr marL="228600" indent="-228600">
                        <a:buAutoNum type="arabicPeriod"/>
                      </a:pPr>
                      <a:r>
                        <a:rPr lang="en-GB" sz="1100" baseline="0" dirty="0" smtClean="0">
                          <a:latin typeface="+mj-lt"/>
                        </a:rPr>
                        <a:t>Document and present the review and audit outcomes. </a:t>
                      </a:r>
                      <a:endParaRPr lang="en-GB" sz="1100" dirty="0">
                        <a:latin typeface="+mj-lt"/>
                      </a:endParaRPr>
                    </a:p>
                  </a:txBody>
                  <a:tcPr>
                    <a:solidFill>
                      <a:schemeClr val="bg1"/>
                    </a:solidFill>
                  </a:tcPr>
                </a:tc>
                <a:tc hMerge="1">
                  <a:txBody>
                    <a:bodyPr/>
                    <a:lstStyle/>
                    <a:p>
                      <a:endParaRPr lang="en-GB" sz="1100" dirty="0" smtClean="0">
                        <a:latin typeface="+mj-lt"/>
                      </a:endParaRPr>
                    </a:p>
                  </a:txBody>
                  <a:tcPr>
                    <a:solidFill>
                      <a:schemeClr val="bg1"/>
                    </a:solidFill>
                  </a:tcPr>
                </a:tc>
              </a:tr>
            </a:tbl>
          </a:graphicData>
        </a:graphic>
      </p:graphicFrame>
      <p:pic>
        <p:nvPicPr>
          <p:cNvPr id="6" name="Obraz 5" descr="satori logo m font.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49617" y="4396154"/>
            <a:ext cx="2024306" cy="941090"/>
          </a:xfrm>
          <a:prstGeom prst="rect">
            <a:avLst/>
          </a:prstGeom>
          <a:noFill/>
          <a:ln w="9525">
            <a:noFill/>
            <a:miter lim="800000"/>
            <a:headEnd/>
            <a:tailEnd/>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CEN SATORI Workshop Agreement</a:t>
            </a:r>
            <a:endParaRPr lang="en-GB" dirty="0"/>
          </a:p>
        </p:txBody>
      </p:sp>
      <p:sp>
        <p:nvSpPr>
          <p:cNvPr id="3" name="Content Placeholder 2"/>
          <p:cNvSpPr>
            <a:spLocks noGrp="1"/>
          </p:cNvSpPr>
          <p:nvPr>
            <p:ph idx="1"/>
          </p:nvPr>
        </p:nvSpPr>
        <p:spPr/>
        <p:txBody>
          <a:bodyPr/>
          <a:lstStyle/>
          <a:p>
            <a:r>
              <a:rPr lang="en-GB" dirty="0" smtClean="0"/>
              <a:t>CEN – European Committee for Standardization</a:t>
            </a:r>
          </a:p>
          <a:p>
            <a:r>
              <a:rPr lang="en-GB" dirty="0" smtClean="0"/>
              <a:t>A participative agreement, developed through a series of open workshops</a:t>
            </a:r>
          </a:p>
          <a:p>
            <a:r>
              <a:rPr lang="en-GB" dirty="0" smtClean="0"/>
              <a:t>Not quite a standard – can be developed into one. </a:t>
            </a:r>
          </a:p>
          <a:p>
            <a:r>
              <a:rPr lang="en-GB" dirty="0" smtClean="0"/>
              <a:t>Currently being finalised (this week). </a:t>
            </a:r>
          </a:p>
          <a:p>
            <a:r>
              <a:rPr lang="en-GB" dirty="0" smtClean="0"/>
              <a:t>Two parts: </a:t>
            </a:r>
          </a:p>
          <a:p>
            <a:pPr lvl="1"/>
            <a:r>
              <a:rPr lang="en-GB" dirty="0" smtClean="0"/>
              <a:t>I – Recommendations for composition, role, function and procedures of an ethics assessment unit. </a:t>
            </a:r>
          </a:p>
          <a:p>
            <a:pPr lvl="1"/>
            <a:r>
              <a:rPr lang="en-GB" dirty="0" smtClean="0"/>
              <a:t>II – Guidance on how to conduct an ethical impact assessment</a:t>
            </a:r>
            <a:endParaRPr lang="en-GB" dirty="0"/>
          </a:p>
        </p:txBody>
      </p:sp>
      <p:pic>
        <p:nvPicPr>
          <p:cNvPr id="3074" name="Picture 2" descr="Image result for CEN logo png"/>
          <p:cNvPicPr>
            <a:picLocks noChangeAspect="1" noChangeArrowheads="1"/>
          </p:cNvPicPr>
          <p:nvPr/>
        </p:nvPicPr>
        <p:blipFill>
          <a:blip r:embed="rId3"/>
          <a:srcRect/>
          <a:stretch>
            <a:fillRect/>
          </a:stretch>
        </p:blipFill>
        <p:spPr bwMode="auto">
          <a:xfrm>
            <a:off x="6921074" y="225441"/>
            <a:ext cx="1956894" cy="1545644"/>
          </a:xfrm>
          <a:prstGeom prst="rect">
            <a:avLst/>
          </a:prstGeom>
          <a:noFill/>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GB" dirty="0" smtClean="0">
                <a:latin typeface="Arial" pitchFamily="34" charset="0"/>
                <a:cs typeface="Arial" pitchFamily="34" charset="0"/>
              </a:rPr>
              <a:t>Key contacts</a:t>
            </a:r>
            <a:endParaRPr lang="en-GB" dirty="0">
              <a:latin typeface="Arial" pitchFamily="34" charset="0"/>
              <a:cs typeface="Arial"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rot="16200000">
            <a:off x="112196" y="1320920"/>
            <a:ext cx="3054649" cy="2036432"/>
          </a:xfrm>
          <a:prstGeom prst="rect">
            <a:avLst/>
          </a:prstGeom>
        </p:spPr>
      </p:pic>
      <p:sp>
        <p:nvSpPr>
          <p:cNvPr id="5" name="TextBox 4"/>
          <p:cNvSpPr txBox="1"/>
          <p:nvPr/>
        </p:nvSpPr>
        <p:spPr>
          <a:xfrm>
            <a:off x="535843" y="3999433"/>
            <a:ext cx="2840834" cy="1754322"/>
          </a:xfrm>
          <a:prstGeom prst="rect">
            <a:avLst/>
          </a:prstGeom>
          <a:noFill/>
        </p:spPr>
        <p:txBody>
          <a:bodyPr wrap="none" lIns="91436" tIns="45718" rIns="91436" bIns="45718" rtlCol="0">
            <a:spAutoFit/>
          </a:bodyPr>
          <a:lstStyle/>
          <a:p>
            <a:r>
              <a:rPr lang="en-GB" dirty="0" smtClean="0"/>
              <a:t>Dr Hayley Watson</a:t>
            </a:r>
            <a:br>
              <a:rPr lang="en-GB" dirty="0" smtClean="0"/>
            </a:br>
            <a:r>
              <a:rPr lang="en-GB" dirty="0" smtClean="0"/>
              <a:t>Practice Manager</a:t>
            </a:r>
          </a:p>
          <a:p>
            <a:r>
              <a:rPr lang="en-GB" dirty="0" smtClean="0"/>
              <a:t>Crisis and Security</a:t>
            </a:r>
          </a:p>
          <a:p>
            <a:r>
              <a:rPr lang="en-GB" dirty="0" err="1" smtClean="0"/>
              <a:t>Hayley.watson</a:t>
            </a:r>
            <a:r>
              <a:rPr lang="en-GB" dirty="0" smtClean="0"/>
              <a:t/>
            </a:r>
            <a:br>
              <a:rPr lang="en-GB" dirty="0" smtClean="0"/>
            </a:br>
            <a:r>
              <a:rPr lang="en-GB" dirty="0" smtClean="0"/>
              <a:t>@trilateralresearch.com</a:t>
            </a:r>
          </a:p>
          <a:p>
            <a:endParaRPr lang="en-GB" dirty="0"/>
          </a:p>
        </p:txBody>
      </p:sp>
      <p:pic>
        <p:nvPicPr>
          <p:cNvPr id="6" name="Picture 5" descr="Rowena Rodrigues.JPG"/>
          <p:cNvPicPr>
            <a:picLocks noChangeAspect="1"/>
          </p:cNvPicPr>
          <p:nvPr/>
        </p:nvPicPr>
        <p:blipFill>
          <a:blip r:embed="rId4"/>
          <a:stretch>
            <a:fillRect/>
          </a:stretch>
        </p:blipFill>
        <p:spPr>
          <a:xfrm rot="16200000">
            <a:off x="3823602" y="1320919"/>
            <a:ext cx="3054650" cy="2036434"/>
          </a:xfrm>
          <a:prstGeom prst="rect">
            <a:avLst/>
          </a:prstGeom>
        </p:spPr>
      </p:pic>
      <p:sp>
        <p:nvSpPr>
          <p:cNvPr id="7" name="TextBox 6"/>
          <p:cNvSpPr txBox="1"/>
          <p:nvPr/>
        </p:nvSpPr>
        <p:spPr>
          <a:xfrm>
            <a:off x="4332710" y="3999433"/>
            <a:ext cx="4115221" cy="1754322"/>
          </a:xfrm>
          <a:prstGeom prst="rect">
            <a:avLst/>
          </a:prstGeom>
          <a:noFill/>
        </p:spPr>
        <p:txBody>
          <a:bodyPr wrap="none" lIns="91436" tIns="45718" rIns="91436" bIns="45718" rtlCol="0">
            <a:spAutoFit/>
          </a:bodyPr>
          <a:lstStyle/>
          <a:p>
            <a:r>
              <a:rPr lang="en-GB" dirty="0" smtClean="0"/>
              <a:t>Dr Rowena </a:t>
            </a:r>
            <a:r>
              <a:rPr lang="en-GB" dirty="0" err="1" smtClean="0"/>
              <a:t>Rodrigues</a:t>
            </a:r>
            <a:r>
              <a:rPr lang="en-GB" dirty="0" smtClean="0"/>
              <a:t/>
            </a:r>
            <a:br>
              <a:rPr lang="en-GB" dirty="0" smtClean="0"/>
            </a:br>
            <a:r>
              <a:rPr lang="en-GB" dirty="0" smtClean="0"/>
              <a:t>Senior Research Analyst</a:t>
            </a:r>
          </a:p>
          <a:p>
            <a:r>
              <a:rPr lang="en-GB" dirty="0" smtClean="0"/>
              <a:t>Ethics, Privacy and Data Protection</a:t>
            </a:r>
          </a:p>
          <a:p>
            <a:r>
              <a:rPr lang="en-GB" dirty="0" err="1" smtClean="0"/>
              <a:t>Rowena.rodrigues</a:t>
            </a:r>
            <a:r>
              <a:rPr lang="en-GB" dirty="0" smtClean="0"/>
              <a:t/>
            </a:r>
            <a:br>
              <a:rPr lang="en-GB" dirty="0" smtClean="0"/>
            </a:br>
            <a:r>
              <a:rPr lang="en-GB" dirty="0" smtClean="0"/>
              <a:t>@</a:t>
            </a:r>
            <a:r>
              <a:rPr lang="en-GB" dirty="0" err="1" smtClean="0"/>
              <a:t>trilateralresearch.com</a:t>
            </a:r>
            <a:endParaRPr lang="en-GB" dirty="0" smtClean="0"/>
          </a:p>
          <a:p>
            <a:endParaRPr lang="en-GB" dirty="0"/>
          </a:p>
        </p:txBody>
      </p:sp>
      <p:pic>
        <p:nvPicPr>
          <p:cNvPr id="8" name="Picture 7"/>
          <p:cNvPicPr>
            <a:picLocks noChangeAspect="1"/>
          </p:cNvPicPr>
          <p:nvPr/>
        </p:nvPicPr>
        <p:blipFill rotWithShape="1">
          <a:blip r:embed="rId5" cstate="print">
            <a:extLst>
              <a:ext uri="{28A0092B-C50C-407E-A947-70E740481C1C}">
                <a14:useLocalDpi xmlns="" xmlns:a14="http://schemas.microsoft.com/office/drawing/2010/main"/>
              </a:ext>
            </a:extLst>
          </a:blip>
          <a:srcRect/>
          <a:stretch/>
        </p:blipFill>
        <p:spPr>
          <a:xfrm>
            <a:off x="7831800" y="393623"/>
            <a:ext cx="764092" cy="836376"/>
          </a:xfrm>
          <a:prstGeom prst="rect">
            <a:avLst/>
          </a:prstGeom>
        </p:spPr>
      </p:pic>
    </p:spTree>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CURRENTXMLFILE" val="C:\Users\vote\Documents\PowerCom\Presentation1.xml"/>
  <p:tag name="XMLFILE" val="C:\Users\vote\Documents\PowerCom\Presentation1.xml"/>
  <p:tag name="CUMFILE" val="C:\Users\vote\Documents\PowerCom\Presentation1.cul"/>
  <p:tag name="PPTXFILE" val="C:\Users\vote\Documents\PowerCom\Presentation1"/>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 xmlns:thm15="http://schemas.microsoft.com/office/thememl/2012/main" name="Slice" id="{0507925B-6AC9-4358-8E18-C330545D08F8}" vid="{13FEC7C6-62A9-40C4-99D2-581AACACAA2F}"/>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AB9FA8CD468AF24F8F790BB7A06E8581" ma:contentTypeVersion="2" ma:contentTypeDescription="Opret et nyt dokument." ma:contentTypeScope="" ma:versionID="7bd7718c1b3af9b64d2b88ea89a809c8">
  <xsd:schema xmlns:xsd="http://www.w3.org/2001/XMLSchema" xmlns:xs="http://www.w3.org/2001/XMLSchema" xmlns:p="http://schemas.microsoft.com/office/2006/metadata/properties" xmlns:ns2="5a4cf644-9ecf-432e-a55e-0aa27ab630e1" targetNamespace="http://schemas.microsoft.com/office/2006/metadata/properties" ma:root="true" ma:fieldsID="6c35ede1638d671a4e4e58dcbefff8aa" ns2:_="">
    <xsd:import namespace="5a4cf644-9ecf-432e-a55e-0aa27ab630e1"/>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a4cf644-9ecf-432e-a55e-0aa27ab630e1" elementFormDefault="qualified">
    <xsd:import namespace="http://schemas.microsoft.com/office/2006/documentManagement/types"/>
    <xsd:import namespace="http://schemas.microsoft.com/office/infopath/2007/PartnerControls"/>
    <xsd:element name="SharedWithUsers" ma:index="8" nillable="true" ma:displayName="Del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Deling af tip-hash"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9968E20-0818-40CA-81FB-A6D2D1F2C6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a4cf644-9ecf-432e-a55e-0aa27ab630e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E6D4CAA-4F9D-4699-A625-F75CEFB19847}">
  <ds:schemaRefs>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8213B923-8FE1-48FD-B356-74E1D60DEB9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The SATORI Ethical Impact Assessment proposal</Template>
  <TotalTime>3778</TotalTime>
  <Words>1669</Words>
  <Application>Microsoft Office PowerPoint</Application>
  <PresentationFormat>On-screen Show (16:10)</PresentationFormat>
  <Paragraphs>134</Paragraphs>
  <Slides>9</Slides>
  <Notes>9</Notes>
  <HiddenSlides>0</HiddenSlides>
  <MMClips>0</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9</vt:i4>
      </vt:variant>
    </vt:vector>
  </HeadingPairs>
  <TitlesOfParts>
    <vt:vector size="19" baseType="lpstr">
      <vt:lpstr>Arial</vt:lpstr>
      <vt:lpstr>Avenir Next</vt:lpstr>
      <vt:lpstr>Wingdings 3</vt:lpstr>
      <vt:lpstr>Century Gothic</vt:lpstr>
      <vt:lpstr>Cambria</vt:lpstr>
      <vt:lpstr>Calibri</vt:lpstr>
      <vt:lpstr>Calibri Light</vt:lpstr>
      <vt:lpstr>Slice</vt:lpstr>
      <vt:lpstr>1_Office Theme</vt:lpstr>
      <vt:lpstr>2_Office Theme</vt:lpstr>
      <vt:lpstr>The SATORI Framework for Ethical Impact Assessment</vt:lpstr>
      <vt:lpstr>Trilateral Research Ltd</vt:lpstr>
      <vt:lpstr>The SATORI project</vt:lpstr>
      <vt:lpstr>Slide 4</vt:lpstr>
      <vt:lpstr>Key outputs</vt:lpstr>
      <vt:lpstr>Slide 6</vt:lpstr>
      <vt:lpstr>Slide 7</vt:lpstr>
      <vt:lpstr>CEN SATORI Workshop Agreement</vt:lpstr>
      <vt:lpstr>Key contacts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SATORI ethical Impact Assessment proposal</dc:title>
  <dc:creator>Trilateral Research</dc:creator>
  <cp:lastModifiedBy>David</cp:lastModifiedBy>
  <cp:revision>90</cp:revision>
  <dcterms:created xsi:type="dcterms:W3CDTF">2016-11-01T17:41:52Z</dcterms:created>
  <dcterms:modified xsi:type="dcterms:W3CDTF">2017-01-25T22:58:00Z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0x010100AB9FA8CD468AF24F8F790BB7A06E8581</vt:lpwstr>
  </property>
</Properties>
</file>