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5" r:id="rId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1A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0504D59-5DEE-4E96-A414-CA4FD85B0E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9D4C2-8B48-4404-AAE5-133AE2EDE4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1A47C-BC12-4E5E-9D71-FDA6DDDE65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5976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5976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432EB-FAB5-4903-888D-757A0B558D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22D3B-D0EA-4AFA-AC89-311FE77A29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07F0-B807-42CA-A0D3-A4DB34C10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FF83E-2195-4D53-88FF-637BAD1311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24894-1158-41B9-871F-9ACF6DBFEA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5EF12-0B8C-410F-A428-112ABDAD32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986ED-D248-44ED-9FC7-53531A73C3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4A90A-1578-48F0-9AA2-C6855AFF41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F5D-195E-40A2-8C3E-8063FA5228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20713"/>
            <a:ext cx="6707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60575"/>
            <a:ext cx="82296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08EA6F8-424E-4253-BDF5-2C27110FD0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288213" y="568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54850" y="476250"/>
            <a:ext cx="18383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P7070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9038" y="-171450"/>
            <a:ext cx="11109326" cy="833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771775" y="5845175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1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Default Design</vt:lpstr>
      <vt:lpstr>Slide 1</vt:lpstr>
    </vt:vector>
  </TitlesOfParts>
  <Company>CAONB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01955</dc:creator>
  <cp:lastModifiedBy>Jenny Phelps</cp:lastModifiedBy>
  <cp:revision>46</cp:revision>
  <dcterms:created xsi:type="dcterms:W3CDTF">2005-03-09T12:21:27Z</dcterms:created>
  <dcterms:modified xsi:type="dcterms:W3CDTF">2012-10-13T15:03:22Z</dcterms:modified>
</cp:coreProperties>
</file>