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6" autoAdjust="0"/>
    <p:restoredTop sz="86332" autoAdjust="0"/>
  </p:normalViewPr>
  <p:slideViewPr>
    <p:cSldViewPr>
      <p:cViewPr varScale="1">
        <p:scale>
          <a:sx n="65" d="100"/>
          <a:sy n="65" d="100"/>
        </p:scale>
        <p:origin x="-8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EFCA2-81C9-4031-86DF-278E79868ECA}" type="datetimeFigureOut">
              <a:rPr lang="is-IS" smtClean="0"/>
              <a:t>5.9.2010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2357F-80D2-4A69-8AB2-2A027CC45709}" type="slidenum">
              <a:rPr lang="is-IS" smtClean="0"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A collaborative reflection on social justice and democracy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smtClean="0"/>
              <a:t>Kristín Björnsdóttir</a:t>
            </a:r>
          </a:p>
          <a:p>
            <a:r>
              <a:rPr lang="en-US" noProof="0" smtClean="0"/>
              <a:t>Steindór Jónsson</a:t>
            </a:r>
          </a:p>
          <a:p>
            <a:r>
              <a:rPr lang="en-US" noProof="0" smtClean="0"/>
              <a:t>University of Iceland</a:t>
            </a:r>
            <a:endParaRPr lang="en-US" noProof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Lack power in public space</a:t>
            </a:r>
          </a:p>
          <a:p>
            <a:r>
              <a:rPr lang="en-US" dirty="0" smtClean="0"/>
              <a:t>They have limited access to mainstream education institutes</a:t>
            </a:r>
          </a:p>
          <a:p>
            <a:r>
              <a:rPr lang="en-US" dirty="0" smtClean="0"/>
              <a:t>It is difficult to get jobs</a:t>
            </a:r>
          </a:p>
          <a:p>
            <a:r>
              <a:rPr lang="en-US" dirty="0" smtClean="0"/>
              <a:t>Many people attend day care or work at sheltered workshops</a:t>
            </a:r>
          </a:p>
          <a:p>
            <a:r>
              <a:rPr lang="en-US" dirty="0" smtClean="0"/>
              <a:t>Many people forced to live in social housing or group homes</a:t>
            </a:r>
          </a:p>
          <a:p>
            <a:r>
              <a:rPr lang="en-US" dirty="0" smtClean="0"/>
              <a:t>Forced into a low socio-economic status</a:t>
            </a:r>
          </a:p>
          <a:p>
            <a:r>
              <a:rPr lang="en-US" dirty="0" smtClean="0"/>
              <a:t>Rely on disability pensions or minimum wages</a:t>
            </a:r>
          </a:p>
          <a:p>
            <a:r>
              <a:rPr lang="en-US" dirty="0" smtClean="0"/>
              <a:t>The Icelandic welfare system does not allow pensioners to save money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space and 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Often segregated from society</a:t>
            </a:r>
          </a:p>
          <a:p>
            <a:r>
              <a:rPr lang="en-US" dirty="0" smtClean="0"/>
              <a:t>Do not take active part in public space</a:t>
            </a:r>
          </a:p>
          <a:p>
            <a:r>
              <a:rPr lang="en-US" dirty="0" smtClean="0"/>
              <a:t>They are not visibly active in political practice</a:t>
            </a:r>
          </a:p>
          <a:p>
            <a:r>
              <a:rPr lang="en-US" dirty="0" smtClean="0"/>
              <a:t>Few disabled people members of the parliament</a:t>
            </a:r>
          </a:p>
          <a:p>
            <a:r>
              <a:rPr lang="en-US" dirty="0" smtClean="0"/>
              <a:t>Few take actively part in political committees</a:t>
            </a:r>
          </a:p>
          <a:p>
            <a:r>
              <a:rPr lang="en-US" dirty="0" smtClean="0"/>
              <a:t>Few work for the government in the ministries</a:t>
            </a:r>
          </a:p>
          <a:p>
            <a:r>
              <a:rPr lang="en-US" dirty="0" smtClean="0"/>
              <a:t>Limited opportunities to inform on policy making</a:t>
            </a:r>
          </a:p>
          <a:p>
            <a:r>
              <a:rPr lang="en-US" dirty="0" smtClean="0"/>
              <a:t>Policy makers not visible or accessible</a:t>
            </a:r>
          </a:p>
          <a:p>
            <a:r>
              <a:rPr lang="en-US" dirty="0" smtClean="0"/>
              <a:t>People with learning difficulties have also been marginalized in the disability movement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with learning difficulties have a status of non-participation in society</a:t>
            </a:r>
          </a:p>
          <a:p>
            <a:r>
              <a:rPr lang="en-US" dirty="0" smtClean="0"/>
              <a:t>Non-participation becomes negative when it is the results of restrictions made by Others</a:t>
            </a:r>
          </a:p>
          <a:p>
            <a:r>
              <a:rPr lang="en-US" dirty="0" smtClean="0"/>
              <a:t>Non-participation can dominate people’s lives</a:t>
            </a:r>
          </a:p>
          <a:p>
            <a:r>
              <a:rPr lang="en-US" dirty="0" smtClean="0"/>
              <a:t>Some people internalize the non-participation</a:t>
            </a:r>
          </a:p>
          <a:p>
            <a:r>
              <a:rPr lang="en-US" dirty="0" smtClean="0"/>
              <a:t>Non-participation can threaten the idea of a </a:t>
            </a:r>
            <a:r>
              <a:rPr lang="en-US" i="1" dirty="0" smtClean="0"/>
              <a:t>true citizen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Self advocacy alternative to the internalization of non-participation</a:t>
            </a:r>
          </a:p>
          <a:p>
            <a:r>
              <a:rPr lang="en-US" dirty="0" smtClean="0"/>
              <a:t>Individuals can be self-advocates and self-advocacy can also take place in formal groups</a:t>
            </a:r>
          </a:p>
          <a:p>
            <a:r>
              <a:rPr lang="en-US" dirty="0" smtClean="0"/>
              <a:t>Self-advocacy is a social strategy to gain access to society</a:t>
            </a:r>
          </a:p>
          <a:p>
            <a:r>
              <a:rPr lang="en-US" dirty="0" smtClean="0"/>
              <a:t>With self-advocacy we can create new knowledge about learning difficulties that can be used by others</a:t>
            </a:r>
          </a:p>
          <a:p>
            <a:r>
              <a:rPr lang="en-US" dirty="0" smtClean="0"/>
              <a:t>Self-advocacy can be understood as civic duty</a:t>
            </a:r>
          </a:p>
          <a:p>
            <a:r>
              <a:rPr lang="en-US" dirty="0" smtClean="0"/>
              <a:t>Self-advocacy will lead to better future for society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Iceland is not a </a:t>
            </a:r>
            <a:r>
              <a:rPr lang="en-US" i="1" dirty="0" smtClean="0"/>
              <a:t>true democracy</a:t>
            </a:r>
          </a:p>
          <a:p>
            <a:r>
              <a:rPr lang="en-US" dirty="0" smtClean="0"/>
              <a:t>The government has not secured or actualized the right of people with learning difficulties to participate in society</a:t>
            </a:r>
          </a:p>
          <a:p>
            <a:r>
              <a:rPr lang="en-US" dirty="0" smtClean="0"/>
              <a:t>What kind of participation is relevant for being a full member of democracy?</a:t>
            </a:r>
          </a:p>
          <a:p>
            <a:r>
              <a:rPr lang="en-US" dirty="0" smtClean="0"/>
              <a:t>Are full members of democracy segregated, oppressed, and discriminated against?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The research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0" smtClean="0"/>
              <a:t>Inclusive qualitative research</a:t>
            </a:r>
          </a:p>
          <a:p>
            <a:r>
              <a:rPr lang="en-US" noProof="0" smtClean="0"/>
              <a:t>Collaborative life histories (2004-2006)</a:t>
            </a:r>
          </a:p>
          <a:p>
            <a:pPr lvl="1"/>
            <a:r>
              <a:rPr lang="en-US" noProof="0" smtClean="0"/>
              <a:t>3 men and 3 women with learning difficulties</a:t>
            </a:r>
          </a:p>
          <a:p>
            <a:pPr lvl="1"/>
            <a:r>
              <a:rPr lang="en-US" noProof="0" smtClean="0"/>
              <a:t>Born 1974-1984</a:t>
            </a:r>
          </a:p>
          <a:p>
            <a:r>
              <a:rPr lang="en-US" noProof="0" smtClean="0"/>
              <a:t>Interviews with 23 young adults with learning difficulties</a:t>
            </a:r>
          </a:p>
          <a:p>
            <a:r>
              <a:rPr lang="en-US" noProof="0" smtClean="0"/>
              <a:t>Research on social participation</a:t>
            </a:r>
          </a:p>
          <a:p>
            <a:r>
              <a:rPr lang="en-US" noProof="0" smtClean="0"/>
              <a:t>Democracy and citizenship in relation to social participation</a:t>
            </a:r>
            <a:endParaRPr lang="en-US" noProof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Who we are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smtClean="0"/>
              <a:t>Kristín</a:t>
            </a:r>
            <a:endParaRPr lang="en-US" noProof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noProof="0" dirty="0" smtClean="0"/>
              <a:t>Known disabled people all my life</a:t>
            </a:r>
          </a:p>
          <a:p>
            <a:r>
              <a:rPr lang="en-US" dirty="0" smtClean="0"/>
              <a:t>Has mostly worked with children and youth with learning difficulties</a:t>
            </a:r>
          </a:p>
          <a:p>
            <a:r>
              <a:rPr lang="en-US" noProof="0" dirty="0" smtClean="0"/>
              <a:t>Research interest include:</a:t>
            </a:r>
          </a:p>
          <a:p>
            <a:pPr lvl="1"/>
            <a:r>
              <a:rPr lang="en-US" noProof="0" dirty="0" smtClean="0"/>
              <a:t>Inclusive research</a:t>
            </a:r>
          </a:p>
          <a:p>
            <a:pPr lvl="1"/>
            <a:r>
              <a:rPr lang="en-US" dirty="0" err="1" smtClean="0"/>
              <a:t>Intersectionality</a:t>
            </a:r>
            <a:endParaRPr lang="en-US" dirty="0" smtClean="0"/>
          </a:p>
          <a:p>
            <a:pPr lvl="1"/>
            <a:r>
              <a:rPr lang="en-US" noProof="0" dirty="0" smtClean="0"/>
              <a:t>Identity and culture</a:t>
            </a:r>
          </a:p>
          <a:p>
            <a:r>
              <a:rPr lang="en-US" noProof="0" dirty="0" smtClean="0"/>
              <a:t>We have know each other for 16 years</a:t>
            </a:r>
          </a:p>
          <a:p>
            <a:r>
              <a:rPr lang="en-US" dirty="0" smtClean="0"/>
              <a:t>Collaborated on research since 2000</a:t>
            </a:r>
            <a:r>
              <a:rPr lang="en-US" noProof="0" dirty="0" smtClean="0"/>
              <a:t> 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s-IS" dirty="0" smtClean="0"/>
              <a:t>Steindór</a:t>
            </a:r>
            <a:endParaRPr lang="is-I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member of the integration generation</a:t>
            </a:r>
          </a:p>
          <a:p>
            <a:r>
              <a:rPr lang="en-US" dirty="0" smtClean="0"/>
              <a:t>Lived with my family as a child</a:t>
            </a:r>
          </a:p>
          <a:p>
            <a:r>
              <a:rPr lang="en-US" dirty="0" smtClean="0"/>
              <a:t>Got my education in mainstream settings</a:t>
            </a:r>
          </a:p>
          <a:p>
            <a:r>
              <a:rPr lang="en-US" dirty="0" smtClean="0"/>
              <a:t>I am a passionate advocate</a:t>
            </a:r>
          </a:p>
          <a:p>
            <a:r>
              <a:rPr lang="en-US" dirty="0" smtClean="0"/>
              <a:t>Research interest include:</a:t>
            </a:r>
          </a:p>
          <a:p>
            <a:pPr lvl="1"/>
            <a:r>
              <a:rPr lang="en-US" dirty="0" smtClean="0"/>
              <a:t>Social equality</a:t>
            </a:r>
          </a:p>
          <a:p>
            <a:pPr lvl="1"/>
            <a:r>
              <a:rPr lang="en-US" dirty="0" smtClean="0"/>
              <a:t>Icelandic welfare system</a:t>
            </a:r>
          </a:p>
          <a:p>
            <a:r>
              <a:rPr lang="en-US" dirty="0" smtClean="0"/>
              <a:t>Live on my own</a:t>
            </a:r>
          </a:p>
          <a:p>
            <a:r>
              <a:rPr lang="en-US" dirty="0" smtClean="0"/>
              <a:t>Work at a sheltered workshop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Democracy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Democracy is equal shares of power and rights</a:t>
            </a:r>
          </a:p>
          <a:p>
            <a:r>
              <a:rPr lang="en-US" dirty="0" smtClean="0"/>
              <a:t>Common idea on democracy is equality and power</a:t>
            </a:r>
          </a:p>
          <a:p>
            <a:r>
              <a:rPr lang="en-US" dirty="0" smtClean="0"/>
              <a:t>All citizens should possess equal shares of power</a:t>
            </a:r>
          </a:p>
          <a:p>
            <a:r>
              <a:rPr lang="en-US" dirty="0" smtClean="0"/>
              <a:t>Civic duty</a:t>
            </a:r>
          </a:p>
          <a:p>
            <a:pPr lvl="1"/>
            <a:r>
              <a:rPr lang="en-US" dirty="0" smtClean="0"/>
              <a:t>To vote</a:t>
            </a:r>
          </a:p>
          <a:p>
            <a:pPr lvl="1"/>
            <a:r>
              <a:rPr lang="en-US" dirty="0" smtClean="0"/>
              <a:t>Obey the law</a:t>
            </a:r>
          </a:p>
          <a:p>
            <a:pPr lvl="1"/>
            <a:r>
              <a:rPr lang="en-US" dirty="0" smtClean="0"/>
              <a:t>Pay taxes</a:t>
            </a:r>
          </a:p>
          <a:p>
            <a:pPr lvl="1"/>
            <a:r>
              <a:rPr lang="en-US" dirty="0" smtClean="0"/>
              <a:t>Recognize other people’s rights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Democracy and social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space</a:t>
            </a:r>
          </a:p>
          <a:p>
            <a:pPr lvl="1"/>
            <a:r>
              <a:rPr lang="en-US" dirty="0" smtClean="0"/>
              <a:t>Home</a:t>
            </a:r>
          </a:p>
          <a:p>
            <a:pPr lvl="1"/>
            <a:r>
              <a:rPr lang="en-US" dirty="0" smtClean="0"/>
              <a:t>family life</a:t>
            </a:r>
          </a:p>
          <a:p>
            <a:r>
              <a:rPr lang="en-US" dirty="0" smtClean="0"/>
              <a:t>Public space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Leisure</a:t>
            </a:r>
          </a:p>
          <a:p>
            <a:pPr lvl="1"/>
            <a:r>
              <a:rPr lang="en-US" dirty="0" smtClean="0"/>
              <a:t>Politics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research participants lacked access to social institutions</a:t>
            </a:r>
          </a:p>
          <a:p>
            <a:r>
              <a:rPr lang="en-US" dirty="0" smtClean="0"/>
              <a:t>Their social participation was most often within segregated activities organized for people with learning difficulties</a:t>
            </a:r>
          </a:p>
          <a:p>
            <a:r>
              <a:rPr lang="en-US" dirty="0" smtClean="0"/>
              <a:t>We did not evaluate these activities.</a:t>
            </a:r>
          </a:p>
          <a:p>
            <a:r>
              <a:rPr lang="en-US" dirty="0" smtClean="0"/>
              <a:t>We were surprised to see how much time they spent participating in segregated activities.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Segregation and 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Segregation cannot be understood as democracy</a:t>
            </a:r>
          </a:p>
          <a:p>
            <a:r>
              <a:rPr lang="en-US" dirty="0" smtClean="0"/>
              <a:t>Segregation does not take place in the public space</a:t>
            </a:r>
          </a:p>
          <a:p>
            <a:r>
              <a:rPr lang="en-US" dirty="0" smtClean="0"/>
              <a:t>It takes place on the margin and is organized by professionals and policy makers</a:t>
            </a:r>
          </a:p>
          <a:p>
            <a:r>
              <a:rPr lang="en-US" dirty="0" smtClean="0"/>
              <a:t>People with learning difficulties are not voluntarily segregated</a:t>
            </a:r>
          </a:p>
          <a:p>
            <a:r>
              <a:rPr lang="en-US" dirty="0" smtClean="0"/>
              <a:t>Segregation is discrimination</a:t>
            </a:r>
          </a:p>
          <a:p>
            <a:r>
              <a:rPr lang="en-US" dirty="0" smtClean="0"/>
              <a:t>Segregation violates human rights</a:t>
            </a:r>
          </a:p>
          <a:p>
            <a:r>
              <a:rPr lang="en-US" dirty="0" smtClean="0"/>
              <a:t>Segregation is a form of oppression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with learning difficulties lack power in private and public space</a:t>
            </a:r>
          </a:p>
          <a:p>
            <a:r>
              <a:rPr lang="en-US" dirty="0" smtClean="0"/>
              <a:t>Had little control over their homes and their time and activities</a:t>
            </a:r>
          </a:p>
          <a:p>
            <a:r>
              <a:rPr lang="en-US" dirty="0" smtClean="0"/>
              <a:t>Support was often substandard</a:t>
            </a:r>
          </a:p>
          <a:p>
            <a:r>
              <a:rPr lang="en-US" dirty="0" smtClean="0"/>
              <a:t>Support was often not what was needed</a:t>
            </a:r>
          </a:p>
          <a:p>
            <a:r>
              <a:rPr lang="en-US" dirty="0" smtClean="0"/>
              <a:t>Sometime they lacked support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Democracy and private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professionals and </a:t>
            </a:r>
            <a:r>
              <a:rPr lang="en-US" dirty="0" err="1" smtClean="0"/>
              <a:t>carers</a:t>
            </a:r>
            <a:r>
              <a:rPr lang="en-US" dirty="0" smtClean="0"/>
              <a:t> seemed to posses more power</a:t>
            </a:r>
          </a:p>
          <a:p>
            <a:r>
              <a:rPr lang="en-US" dirty="0" smtClean="0"/>
              <a:t>Their private space is not private</a:t>
            </a:r>
          </a:p>
          <a:p>
            <a:r>
              <a:rPr lang="en-US" dirty="0" smtClean="0"/>
              <a:t>Support often had institutional qualities</a:t>
            </a:r>
          </a:p>
          <a:p>
            <a:r>
              <a:rPr lang="en-US" dirty="0" smtClean="0"/>
              <a:t>Professionals need to recognize people’s privacy as human rights</a:t>
            </a:r>
          </a:p>
          <a:p>
            <a:r>
              <a:rPr lang="en-US" dirty="0" smtClean="0"/>
              <a:t>Everyone talked about lack of power in daily lives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674</Words>
  <Application>Microsoft Office PowerPoint</Application>
  <PresentationFormat>On-screen Show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 collaborative reflection on social justice and democracy</vt:lpstr>
      <vt:lpstr>The research</vt:lpstr>
      <vt:lpstr>Who we are</vt:lpstr>
      <vt:lpstr>Democracy</vt:lpstr>
      <vt:lpstr>Democracy and social participation</vt:lpstr>
      <vt:lpstr>Segregation</vt:lpstr>
      <vt:lpstr>Segregation and democracy</vt:lpstr>
      <vt:lpstr>Private space</vt:lpstr>
      <vt:lpstr>Democracy and private space</vt:lpstr>
      <vt:lpstr>Public space</vt:lpstr>
      <vt:lpstr>Public space and democracy</vt:lpstr>
      <vt:lpstr>Non-participation</vt:lpstr>
      <vt:lpstr>Self-advocacy</vt:lpstr>
      <vt:lpstr>Conclusion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collaborative reflection on social justice and democracy</dc:title>
  <dc:creator>krb4</dc:creator>
  <cp:lastModifiedBy>krb4</cp:lastModifiedBy>
  <cp:revision>5</cp:revision>
  <dcterms:created xsi:type="dcterms:W3CDTF">2010-09-05T19:59:21Z</dcterms:created>
  <dcterms:modified xsi:type="dcterms:W3CDTF">2010-09-05T20:42:38Z</dcterms:modified>
</cp:coreProperties>
</file>