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6" r:id="rId2"/>
    <p:sldId id="257" r:id="rId3"/>
    <p:sldId id="258" r:id="rId4"/>
    <p:sldId id="265" r:id="rId5"/>
    <p:sldId id="264" r:id="rId6"/>
    <p:sldId id="259" r:id="rId7"/>
    <p:sldId id="260" r:id="rId8"/>
    <p:sldId id="261" r:id="rId9"/>
    <p:sldId id="262" r:id="rId10"/>
    <p:sldId id="26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333" autoAdjust="0"/>
  </p:normalViewPr>
  <p:slideViewPr>
    <p:cSldViewPr snapToObjects="1">
      <p:cViewPr varScale="1">
        <p:scale>
          <a:sx n="36" d="100"/>
          <a:sy n="36" d="100"/>
        </p:scale>
        <p:origin x="-147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D366DF7-815F-44BD-A533-202973146B47}" type="datetime1">
              <a:rPr lang="en-US" smtClean="0"/>
              <a:pPr/>
              <a:t>9/5/2010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51ADFBE-2A07-4890-A611-AE72297883CD}"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5E11D1-FAEC-46BA-AD2E-EEA13AA8A169}" type="datetime1">
              <a:rPr lang="en-US" smtClean="0"/>
              <a:pPr/>
              <a:t>9/5/2010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118C-80CE-4755-8A4E-5C298E9BE468}"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My name</a:t>
            </a:r>
            <a:r>
              <a:rPr lang="en-US" baseline="0" dirty="0" smtClean="0"/>
              <a:t> is Eva </a:t>
            </a:r>
            <a:r>
              <a:rPr lang="en-US" baseline="0" dirty="0" err="1" smtClean="0"/>
              <a:t>Þórdís</a:t>
            </a:r>
            <a:r>
              <a:rPr lang="en-US" baseline="0" dirty="0" smtClean="0"/>
              <a:t> and I have recently completed my undergraduate studies in </a:t>
            </a:r>
            <a:r>
              <a:rPr lang="en-US" baseline="0" dirty="0" err="1" smtClean="0"/>
              <a:t>Folkloristics</a:t>
            </a:r>
            <a:r>
              <a:rPr lang="en-US" baseline="0" dirty="0" smtClean="0"/>
              <a:t> at the University of Iceland. </a:t>
            </a:r>
          </a:p>
          <a:p>
            <a:r>
              <a:rPr lang="en-US" baseline="0" dirty="0" smtClean="0"/>
              <a:t>My BA thesis was about </a:t>
            </a:r>
            <a:r>
              <a:rPr lang="en-US" baseline="0" dirty="0" err="1" smtClean="0"/>
              <a:t>changling</a:t>
            </a:r>
            <a:r>
              <a:rPr lang="en-US" baseline="0" dirty="0" smtClean="0"/>
              <a:t> legends in Northern Europe. </a:t>
            </a:r>
          </a:p>
          <a:p>
            <a:r>
              <a:rPr lang="en-US" baseline="0" dirty="0" smtClean="0"/>
              <a:t>And today I will share with you some of my research findings, which are based on 63 legends from Iceland, Scandinavia and the British Isle.</a:t>
            </a:r>
            <a:endParaRPr lang="en-US" dirty="0"/>
          </a:p>
        </p:txBody>
      </p:sp>
      <p:sp>
        <p:nvSpPr>
          <p:cNvPr id="4" name="Slide Number Placeholder 3"/>
          <p:cNvSpPr>
            <a:spLocks noGrp="1"/>
          </p:cNvSpPr>
          <p:nvPr>
            <p:ph type="sldNum" sz="quarter" idx="10"/>
          </p:nvPr>
        </p:nvSpPr>
        <p:spPr/>
        <p:txBody>
          <a:bodyPr/>
          <a:lstStyle/>
          <a:p>
            <a:fld id="{26A1118C-80CE-4755-8A4E-5C298E9BE46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fld id="{26A1118C-80CE-4755-8A4E-5C298E9BE468}"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s-IS" dirty="0" smtClean="0"/>
              <a:t>To make a long story short I am going to quote three</a:t>
            </a:r>
            <a:r>
              <a:rPr lang="is-IS" baseline="0" dirty="0" smtClean="0"/>
              <a:t> skolars that have worked thughrolly on Legends. The first is Linda Dégh and she defines the legends like this....</a:t>
            </a:r>
            <a:endParaRPr lang="is-IS" dirty="0"/>
          </a:p>
        </p:txBody>
      </p:sp>
      <p:sp>
        <p:nvSpPr>
          <p:cNvPr id="4" name="Slide Number Placeholder 3"/>
          <p:cNvSpPr>
            <a:spLocks noGrp="1"/>
          </p:cNvSpPr>
          <p:nvPr>
            <p:ph type="sldNum" sz="quarter" idx="10"/>
          </p:nvPr>
        </p:nvSpPr>
        <p:spPr/>
        <p:txBody>
          <a:bodyPr/>
          <a:lstStyle/>
          <a:p>
            <a:fld id="{26A1118C-80CE-4755-8A4E-5C298E9BE46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s-IS" dirty="0" smtClean="0"/>
              <a:t>Next</a:t>
            </a:r>
            <a:r>
              <a:rPr lang="is-IS" baseline="0" dirty="0" smtClean="0"/>
              <a:t> it is Timothy Tangherlini...</a:t>
            </a:r>
          </a:p>
          <a:p>
            <a:endParaRPr lang="is-IS" baseline="0" dirty="0" smtClean="0"/>
          </a:p>
          <a:p>
            <a:r>
              <a:rPr lang="is-IS" baseline="0" dirty="0" smtClean="0"/>
              <a:t>Both Dégh and Tangherlini speak of belief, but there are scolars that point out that the legend does not need to discuss a matter of faith or supernatural, it can be totaly mundain in its content BUT it does clame that the listener belives the story. It wants to be known as a “true story”!</a:t>
            </a:r>
          </a:p>
        </p:txBody>
      </p:sp>
      <p:sp>
        <p:nvSpPr>
          <p:cNvPr id="4" name="Slide Number Placeholder 3"/>
          <p:cNvSpPr>
            <a:spLocks noGrp="1"/>
          </p:cNvSpPr>
          <p:nvPr>
            <p:ph type="sldNum" sz="quarter" idx="10"/>
          </p:nvPr>
        </p:nvSpPr>
        <p:spPr/>
        <p:txBody>
          <a:bodyPr/>
          <a:lstStyle/>
          <a:p>
            <a:fld id="{26A1118C-80CE-4755-8A4E-5C298E9BE46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s-IS" dirty="0" smtClean="0"/>
              <a:t>At last</a:t>
            </a:r>
            <a:r>
              <a:rPr lang="is-IS" baseline="0" dirty="0" smtClean="0"/>
              <a:t> I want to quote Terry Gunnell. Here he is talking about why and how legends work as a reflection on moral values within the society that tells the legends.</a:t>
            </a:r>
            <a:endParaRPr lang="is-IS" dirty="0"/>
          </a:p>
        </p:txBody>
      </p:sp>
      <p:sp>
        <p:nvSpPr>
          <p:cNvPr id="4" name="Slide Number Placeholder 3"/>
          <p:cNvSpPr>
            <a:spLocks noGrp="1"/>
          </p:cNvSpPr>
          <p:nvPr>
            <p:ph type="sldNum" sz="quarter" idx="10"/>
          </p:nvPr>
        </p:nvSpPr>
        <p:spPr/>
        <p:txBody>
          <a:bodyPr/>
          <a:lstStyle/>
          <a:p>
            <a:fld id="{26A1118C-80CE-4755-8A4E-5C298E9BE46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s-IS" dirty="0" err="1" smtClean="0"/>
              <a:t>The</a:t>
            </a:r>
            <a:r>
              <a:rPr lang="is-IS" dirty="0" smtClean="0"/>
              <a:t> moral </a:t>
            </a:r>
            <a:r>
              <a:rPr lang="is-IS" dirty="0" err="1" smtClean="0"/>
              <a:t>model</a:t>
            </a:r>
            <a:r>
              <a:rPr lang="is-IS" dirty="0" smtClean="0"/>
              <a:t>: </a:t>
            </a:r>
            <a:r>
              <a:rPr lang="is-IS" dirty="0" err="1" smtClean="0"/>
              <a:t>When</a:t>
            </a:r>
            <a:r>
              <a:rPr lang="is-IS" dirty="0" smtClean="0"/>
              <a:t> </a:t>
            </a:r>
            <a:r>
              <a:rPr lang="is-IS" dirty="0" err="1" smtClean="0"/>
              <a:t>people</a:t>
            </a:r>
            <a:r>
              <a:rPr lang="is-IS" dirty="0" smtClean="0"/>
              <a:t>, </a:t>
            </a:r>
            <a:r>
              <a:rPr lang="is-IS" dirty="0" err="1" smtClean="0"/>
              <a:t>groups</a:t>
            </a:r>
            <a:r>
              <a:rPr lang="is-IS" dirty="0" smtClean="0"/>
              <a:t>, </a:t>
            </a:r>
            <a:r>
              <a:rPr lang="is-IS" dirty="0" err="1" smtClean="0"/>
              <a:t>societies</a:t>
            </a:r>
            <a:r>
              <a:rPr lang="is-IS" dirty="0" smtClean="0"/>
              <a:t> </a:t>
            </a:r>
            <a:r>
              <a:rPr lang="is-IS" dirty="0" err="1" smtClean="0"/>
              <a:t>use</a:t>
            </a:r>
            <a:r>
              <a:rPr lang="is-IS" dirty="0" smtClean="0"/>
              <a:t> </a:t>
            </a:r>
            <a:r>
              <a:rPr lang="is-IS" dirty="0" err="1" smtClean="0"/>
              <a:t>religious</a:t>
            </a:r>
            <a:r>
              <a:rPr lang="is-IS" dirty="0" smtClean="0"/>
              <a:t> or </a:t>
            </a:r>
            <a:r>
              <a:rPr lang="is-IS" dirty="0" err="1" smtClean="0"/>
              <a:t>supernatural</a:t>
            </a:r>
            <a:r>
              <a:rPr lang="is-IS" dirty="0" smtClean="0"/>
              <a:t> </a:t>
            </a:r>
            <a:r>
              <a:rPr lang="is-IS" dirty="0" err="1" smtClean="0"/>
              <a:t>explanations</a:t>
            </a:r>
            <a:r>
              <a:rPr lang="is-IS" baseline="0" dirty="0" smtClean="0"/>
              <a:t> for </a:t>
            </a:r>
            <a:r>
              <a:rPr lang="is-IS" baseline="0" dirty="0" err="1" smtClean="0"/>
              <a:t>impairments</a:t>
            </a:r>
            <a:r>
              <a:rPr lang="is-IS" baseline="0" dirty="0" smtClean="0"/>
              <a:t> and </a:t>
            </a:r>
            <a:r>
              <a:rPr lang="is-IS" baseline="0" dirty="0" err="1" smtClean="0"/>
              <a:t>disabilities</a:t>
            </a:r>
            <a:r>
              <a:rPr lang="is-IS" baseline="0" dirty="0" smtClean="0"/>
              <a:t>. For </a:t>
            </a:r>
            <a:r>
              <a:rPr lang="is-IS" baseline="0" dirty="0" err="1" smtClean="0"/>
              <a:t>example</a:t>
            </a:r>
            <a:r>
              <a:rPr lang="is-IS" baseline="0" dirty="0" smtClean="0"/>
              <a:t>: </a:t>
            </a:r>
            <a:r>
              <a:rPr lang="is-IS" baseline="0" dirty="0" err="1" smtClean="0"/>
              <a:t>the</a:t>
            </a:r>
            <a:r>
              <a:rPr lang="is-IS" baseline="0" dirty="0" smtClean="0"/>
              <a:t> </a:t>
            </a:r>
            <a:r>
              <a:rPr lang="is-IS" baseline="0" dirty="0" err="1" smtClean="0"/>
              <a:t>impairment</a:t>
            </a:r>
            <a:r>
              <a:rPr lang="is-IS" baseline="0" dirty="0" smtClean="0"/>
              <a:t> </a:t>
            </a:r>
            <a:r>
              <a:rPr lang="is-IS" baseline="0" dirty="0" err="1" smtClean="0"/>
              <a:t>can</a:t>
            </a:r>
            <a:r>
              <a:rPr lang="is-IS" baseline="0" dirty="0" smtClean="0"/>
              <a:t> </a:t>
            </a:r>
            <a:r>
              <a:rPr lang="is-IS" baseline="0" dirty="0" err="1" smtClean="0"/>
              <a:t>be</a:t>
            </a:r>
            <a:r>
              <a:rPr lang="is-IS" baseline="0" dirty="0" smtClean="0"/>
              <a:t> </a:t>
            </a:r>
            <a:r>
              <a:rPr lang="is-IS" baseline="0" dirty="0" err="1" smtClean="0"/>
              <a:t>understood</a:t>
            </a:r>
            <a:r>
              <a:rPr lang="is-IS" baseline="0" dirty="0" smtClean="0"/>
              <a:t> as a </a:t>
            </a:r>
            <a:r>
              <a:rPr lang="is-IS" baseline="0" dirty="0" err="1" smtClean="0"/>
              <a:t>curse</a:t>
            </a:r>
            <a:r>
              <a:rPr lang="is-IS" baseline="0" dirty="0" smtClean="0"/>
              <a:t> or a </a:t>
            </a:r>
            <a:r>
              <a:rPr lang="is-IS" baseline="0" dirty="0" err="1" smtClean="0"/>
              <a:t>blessing</a:t>
            </a:r>
            <a:r>
              <a:rPr lang="is-IS" baseline="0" dirty="0" smtClean="0"/>
              <a:t> or </a:t>
            </a:r>
            <a:r>
              <a:rPr lang="is-IS" baseline="0" dirty="0" err="1" smtClean="0"/>
              <a:t>God’s</a:t>
            </a:r>
            <a:r>
              <a:rPr lang="is-IS" baseline="0" dirty="0" smtClean="0"/>
              <a:t> </a:t>
            </a:r>
            <a:r>
              <a:rPr lang="is-IS" baseline="0" dirty="0" err="1" smtClean="0"/>
              <a:t>wrath</a:t>
            </a:r>
            <a:r>
              <a:rPr lang="is-IS" baseline="0" dirty="0" smtClean="0"/>
              <a:t> for </a:t>
            </a:r>
            <a:r>
              <a:rPr lang="is-IS" baseline="0" dirty="0" err="1" smtClean="0"/>
              <a:t>people’s</a:t>
            </a:r>
            <a:r>
              <a:rPr lang="is-IS" baseline="0" dirty="0" smtClean="0"/>
              <a:t> sins.</a:t>
            </a:r>
          </a:p>
          <a:p>
            <a:endParaRPr lang="is-IS" baseline="0" dirty="0" smtClean="0"/>
          </a:p>
          <a:p>
            <a:r>
              <a:rPr lang="is-IS" baseline="0" dirty="0" err="1" smtClean="0"/>
              <a:t>Intertwined</a:t>
            </a:r>
            <a:r>
              <a:rPr lang="is-IS" baseline="0" dirty="0" smtClean="0"/>
              <a:t> </a:t>
            </a:r>
            <a:r>
              <a:rPr lang="is-IS" baseline="0" dirty="0" err="1" smtClean="0"/>
              <a:t>with</a:t>
            </a:r>
            <a:r>
              <a:rPr lang="is-IS" baseline="0" dirty="0" smtClean="0"/>
              <a:t> </a:t>
            </a:r>
            <a:r>
              <a:rPr lang="is-IS" baseline="0" dirty="0" err="1" smtClean="0"/>
              <a:t>folk</a:t>
            </a:r>
            <a:r>
              <a:rPr lang="is-IS" baseline="0" dirty="0" smtClean="0"/>
              <a:t> </a:t>
            </a:r>
            <a:r>
              <a:rPr lang="is-IS" baseline="0" dirty="0" err="1" smtClean="0"/>
              <a:t>believe</a:t>
            </a:r>
            <a:r>
              <a:rPr lang="is-IS" baseline="0" dirty="0" smtClean="0"/>
              <a:t> </a:t>
            </a:r>
            <a:r>
              <a:rPr lang="is-IS" baseline="0" dirty="0" err="1" smtClean="0"/>
              <a:t>because</a:t>
            </a:r>
            <a:r>
              <a:rPr lang="is-IS" baseline="0" dirty="0" smtClean="0"/>
              <a:t> of </a:t>
            </a:r>
            <a:r>
              <a:rPr lang="is-IS" baseline="0" dirty="0" err="1" smtClean="0"/>
              <a:t>the</a:t>
            </a:r>
            <a:r>
              <a:rPr lang="is-IS" baseline="0" dirty="0" smtClean="0"/>
              <a:t> </a:t>
            </a:r>
            <a:r>
              <a:rPr lang="is-IS" baseline="0" dirty="0" err="1" smtClean="0"/>
              <a:t>supernatural</a:t>
            </a:r>
            <a:r>
              <a:rPr lang="is-IS" baseline="0" dirty="0" smtClean="0"/>
              <a:t> </a:t>
            </a:r>
            <a:r>
              <a:rPr lang="is-IS" baseline="0" dirty="0" err="1" smtClean="0"/>
              <a:t>explanations</a:t>
            </a:r>
            <a:r>
              <a:rPr lang="is-IS" baseline="0" dirty="0" smtClean="0"/>
              <a:t> – </a:t>
            </a:r>
            <a:r>
              <a:rPr lang="is-IS" baseline="0" dirty="0" err="1" smtClean="0"/>
              <a:t>believe</a:t>
            </a:r>
            <a:r>
              <a:rPr lang="is-IS" baseline="0" dirty="0" smtClean="0"/>
              <a:t> dose not </a:t>
            </a:r>
            <a:r>
              <a:rPr lang="is-IS" baseline="0" dirty="0" err="1" smtClean="0"/>
              <a:t>have</a:t>
            </a:r>
            <a:r>
              <a:rPr lang="is-IS" baseline="0" dirty="0" smtClean="0"/>
              <a:t> </a:t>
            </a:r>
            <a:r>
              <a:rPr lang="is-IS" baseline="0" dirty="0" err="1" smtClean="0"/>
              <a:t>to</a:t>
            </a:r>
            <a:r>
              <a:rPr lang="is-IS" baseline="0" dirty="0" smtClean="0"/>
              <a:t> </a:t>
            </a:r>
            <a:r>
              <a:rPr lang="is-IS" baseline="0" dirty="0" err="1" smtClean="0"/>
              <a:t>be</a:t>
            </a:r>
            <a:r>
              <a:rPr lang="is-IS" baseline="0" dirty="0" smtClean="0"/>
              <a:t> </a:t>
            </a:r>
            <a:r>
              <a:rPr lang="is-IS" baseline="0" dirty="0" err="1" smtClean="0"/>
              <a:t>connected</a:t>
            </a:r>
            <a:r>
              <a:rPr lang="is-IS" baseline="0" dirty="0" smtClean="0"/>
              <a:t> </a:t>
            </a:r>
            <a:r>
              <a:rPr lang="is-IS" baseline="0" dirty="0" err="1" smtClean="0"/>
              <a:t>to</a:t>
            </a:r>
            <a:r>
              <a:rPr lang="is-IS" baseline="0" dirty="0" smtClean="0"/>
              <a:t> </a:t>
            </a:r>
            <a:r>
              <a:rPr lang="is-IS" baseline="0" dirty="0" err="1" smtClean="0"/>
              <a:t>dogmatic</a:t>
            </a:r>
            <a:r>
              <a:rPr lang="is-IS" baseline="0" dirty="0" smtClean="0"/>
              <a:t> </a:t>
            </a:r>
            <a:r>
              <a:rPr lang="is-IS" baseline="0" dirty="0" err="1" smtClean="0"/>
              <a:t>religions</a:t>
            </a:r>
            <a:r>
              <a:rPr lang="is-IS" baseline="0" dirty="0" smtClean="0"/>
              <a:t> and I </a:t>
            </a:r>
            <a:r>
              <a:rPr lang="is-IS" baseline="0" dirty="0" err="1" smtClean="0"/>
              <a:t>actually</a:t>
            </a:r>
            <a:r>
              <a:rPr lang="is-IS" baseline="0" dirty="0" smtClean="0"/>
              <a:t> </a:t>
            </a:r>
            <a:r>
              <a:rPr lang="is-IS" baseline="0" dirty="0" err="1" smtClean="0"/>
              <a:t>hope</a:t>
            </a:r>
            <a:r>
              <a:rPr lang="is-IS" baseline="0" dirty="0" smtClean="0"/>
              <a:t> </a:t>
            </a:r>
            <a:r>
              <a:rPr lang="is-IS" baseline="0" dirty="0" err="1" smtClean="0"/>
              <a:t>to</a:t>
            </a:r>
            <a:r>
              <a:rPr lang="is-IS" baseline="0" dirty="0" smtClean="0"/>
              <a:t> </a:t>
            </a:r>
            <a:r>
              <a:rPr lang="is-IS" baseline="0" dirty="0" err="1" smtClean="0"/>
              <a:t>develop</a:t>
            </a:r>
            <a:r>
              <a:rPr lang="is-IS" baseline="0" dirty="0" smtClean="0"/>
              <a:t> </a:t>
            </a:r>
            <a:r>
              <a:rPr lang="is-IS" baseline="0" dirty="0" err="1" smtClean="0"/>
              <a:t>this</a:t>
            </a:r>
            <a:r>
              <a:rPr lang="is-IS" baseline="0" dirty="0" smtClean="0"/>
              <a:t> </a:t>
            </a:r>
            <a:r>
              <a:rPr lang="is-IS" baseline="0" dirty="0" err="1" smtClean="0"/>
              <a:t>model</a:t>
            </a:r>
            <a:r>
              <a:rPr lang="is-IS" baseline="0" dirty="0" smtClean="0"/>
              <a:t> </a:t>
            </a:r>
            <a:r>
              <a:rPr lang="is-IS" baseline="0" dirty="0" err="1" smtClean="0"/>
              <a:t>into</a:t>
            </a:r>
            <a:r>
              <a:rPr lang="is-IS" baseline="0" dirty="0" smtClean="0"/>
              <a:t> a </a:t>
            </a:r>
            <a:r>
              <a:rPr lang="is-IS" baseline="0" dirty="0" err="1" smtClean="0"/>
              <a:t>more</a:t>
            </a:r>
            <a:r>
              <a:rPr lang="is-IS" baseline="0" dirty="0" smtClean="0"/>
              <a:t> </a:t>
            </a:r>
            <a:r>
              <a:rPr lang="is-IS" baseline="0" dirty="0" err="1" smtClean="0"/>
              <a:t>extensive</a:t>
            </a:r>
            <a:r>
              <a:rPr lang="is-IS" baseline="0" dirty="0" smtClean="0"/>
              <a:t> </a:t>
            </a:r>
            <a:r>
              <a:rPr lang="is-IS" baseline="0" dirty="0" err="1" smtClean="0"/>
              <a:t>believe</a:t>
            </a:r>
            <a:r>
              <a:rPr lang="is-IS" baseline="0" dirty="0" smtClean="0"/>
              <a:t> </a:t>
            </a:r>
            <a:r>
              <a:rPr lang="is-IS" baseline="0" dirty="0" err="1" smtClean="0"/>
              <a:t>model</a:t>
            </a:r>
            <a:r>
              <a:rPr lang="is-IS" baseline="0" dirty="0" smtClean="0"/>
              <a:t> in </a:t>
            </a:r>
            <a:r>
              <a:rPr lang="is-IS" baseline="0" dirty="0" err="1" smtClean="0"/>
              <a:t>the</a:t>
            </a:r>
            <a:r>
              <a:rPr lang="is-IS" baseline="0" dirty="0" smtClean="0"/>
              <a:t> </a:t>
            </a:r>
            <a:r>
              <a:rPr lang="is-IS" baseline="0" dirty="0" err="1" smtClean="0"/>
              <a:t>future</a:t>
            </a:r>
            <a:r>
              <a:rPr lang="is-IS" baseline="0" dirty="0" smtClean="0"/>
              <a:t>.</a:t>
            </a:r>
          </a:p>
          <a:p>
            <a:endParaRPr lang="is-IS" baseline="0" dirty="0" smtClean="0"/>
          </a:p>
          <a:p>
            <a:endParaRPr lang="is-IS" dirty="0"/>
          </a:p>
        </p:txBody>
      </p:sp>
      <p:sp>
        <p:nvSpPr>
          <p:cNvPr id="4" name="Slide Number Placeholder 3"/>
          <p:cNvSpPr>
            <a:spLocks noGrp="1"/>
          </p:cNvSpPr>
          <p:nvPr>
            <p:ph type="sldNum" sz="quarter" idx="10"/>
          </p:nvPr>
        </p:nvSpPr>
        <p:spPr/>
        <p:txBody>
          <a:bodyPr/>
          <a:lstStyle/>
          <a:p>
            <a:fld id="{26A1118C-80CE-4755-8A4E-5C298E9BE46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s-IS" dirty="0" smtClean="0"/>
              <a:t>If </a:t>
            </a:r>
            <a:r>
              <a:rPr lang="is-IS" dirty="0" err="1" smtClean="0"/>
              <a:t>we</a:t>
            </a:r>
            <a:r>
              <a:rPr lang="is-IS" dirty="0" smtClean="0"/>
              <a:t> </a:t>
            </a:r>
            <a:r>
              <a:rPr lang="is-IS" dirty="0" err="1" smtClean="0"/>
              <a:t>look</a:t>
            </a:r>
            <a:r>
              <a:rPr lang="is-IS" dirty="0" smtClean="0"/>
              <a:t> </a:t>
            </a:r>
            <a:r>
              <a:rPr lang="is-IS" dirty="0" err="1" smtClean="0"/>
              <a:t>to</a:t>
            </a:r>
            <a:r>
              <a:rPr lang="is-IS" dirty="0" smtClean="0"/>
              <a:t> </a:t>
            </a:r>
            <a:r>
              <a:rPr lang="is-IS" dirty="0" err="1" smtClean="0"/>
              <a:t>the</a:t>
            </a:r>
            <a:r>
              <a:rPr lang="is-IS" dirty="0" smtClean="0"/>
              <a:t> </a:t>
            </a:r>
            <a:r>
              <a:rPr lang="is-IS" dirty="0" err="1" smtClean="0"/>
              <a:t>literature</a:t>
            </a:r>
            <a:r>
              <a:rPr lang="is-IS" dirty="0" smtClean="0"/>
              <a:t> </a:t>
            </a:r>
            <a:r>
              <a:rPr lang="is-IS" dirty="0" err="1" smtClean="0"/>
              <a:t>on</a:t>
            </a:r>
            <a:r>
              <a:rPr lang="is-IS" dirty="0" smtClean="0"/>
              <a:t> </a:t>
            </a:r>
            <a:r>
              <a:rPr lang="is-IS" dirty="0" err="1" smtClean="0"/>
              <a:t>changling</a:t>
            </a:r>
            <a:r>
              <a:rPr lang="is-IS" dirty="0" smtClean="0"/>
              <a:t> </a:t>
            </a:r>
            <a:r>
              <a:rPr lang="is-IS" dirty="0" err="1" smtClean="0"/>
              <a:t>legends</a:t>
            </a:r>
            <a:r>
              <a:rPr lang="is-IS" dirty="0" smtClean="0"/>
              <a:t>,</a:t>
            </a:r>
            <a:r>
              <a:rPr lang="is-IS" baseline="0" dirty="0" smtClean="0"/>
              <a:t> it </a:t>
            </a:r>
            <a:r>
              <a:rPr lang="is-IS" baseline="0" dirty="0" err="1" smtClean="0"/>
              <a:t>seems</a:t>
            </a:r>
            <a:r>
              <a:rPr lang="is-IS" baseline="0" dirty="0" smtClean="0"/>
              <a:t> </a:t>
            </a:r>
            <a:r>
              <a:rPr lang="is-IS" baseline="0" dirty="0" err="1" smtClean="0"/>
              <a:t>to</a:t>
            </a:r>
            <a:r>
              <a:rPr lang="is-IS" baseline="0" dirty="0" smtClean="0"/>
              <a:t> </a:t>
            </a:r>
            <a:r>
              <a:rPr lang="is-IS" baseline="0" dirty="0" err="1" smtClean="0"/>
              <a:t>be</a:t>
            </a:r>
            <a:r>
              <a:rPr lang="is-IS" baseline="0" dirty="0" smtClean="0"/>
              <a:t> </a:t>
            </a:r>
            <a:r>
              <a:rPr lang="is-IS" baseline="0" dirty="0" err="1" smtClean="0"/>
              <a:t>very</a:t>
            </a:r>
            <a:r>
              <a:rPr lang="is-IS" baseline="0" dirty="0" smtClean="0"/>
              <a:t> </a:t>
            </a:r>
            <a:r>
              <a:rPr lang="is-IS" baseline="0" dirty="0" err="1" smtClean="0"/>
              <a:t>common</a:t>
            </a:r>
            <a:r>
              <a:rPr lang="is-IS" baseline="0" dirty="0" smtClean="0"/>
              <a:t> </a:t>
            </a:r>
            <a:r>
              <a:rPr lang="is-IS" baseline="0" dirty="0" err="1" smtClean="0"/>
              <a:t>that</a:t>
            </a:r>
            <a:r>
              <a:rPr lang="is-IS" baseline="0" dirty="0" smtClean="0"/>
              <a:t> </a:t>
            </a:r>
            <a:r>
              <a:rPr lang="is-IS" baseline="0" dirty="0" err="1" smtClean="0"/>
              <a:t>scholars</a:t>
            </a:r>
            <a:r>
              <a:rPr lang="is-IS" baseline="0" dirty="0" smtClean="0"/>
              <a:t> </a:t>
            </a:r>
            <a:r>
              <a:rPr lang="is-IS" baseline="0" dirty="0" err="1" smtClean="0"/>
              <a:t>assume</a:t>
            </a:r>
            <a:r>
              <a:rPr lang="is-IS" baseline="0" dirty="0" smtClean="0"/>
              <a:t> </a:t>
            </a:r>
            <a:r>
              <a:rPr lang="is-IS" baseline="0" dirty="0" err="1" smtClean="0"/>
              <a:t>that</a:t>
            </a:r>
            <a:r>
              <a:rPr lang="is-IS" baseline="0" dirty="0" smtClean="0"/>
              <a:t> </a:t>
            </a:r>
            <a:r>
              <a:rPr lang="is-IS" baseline="0" dirty="0" err="1" smtClean="0"/>
              <a:t>the</a:t>
            </a:r>
            <a:r>
              <a:rPr lang="is-IS" baseline="0" dirty="0" smtClean="0"/>
              <a:t> </a:t>
            </a:r>
            <a:r>
              <a:rPr lang="is-IS" baseline="0" dirty="0" err="1" smtClean="0"/>
              <a:t>changelings</a:t>
            </a:r>
            <a:r>
              <a:rPr lang="is-IS" baseline="0" dirty="0" smtClean="0"/>
              <a:t> </a:t>
            </a:r>
            <a:r>
              <a:rPr lang="is-IS" baseline="0" dirty="0" err="1" smtClean="0"/>
              <a:t>are</a:t>
            </a:r>
            <a:r>
              <a:rPr lang="is-IS" baseline="0" dirty="0" smtClean="0"/>
              <a:t> </a:t>
            </a:r>
            <a:r>
              <a:rPr lang="is-IS" baseline="0" dirty="0" err="1" smtClean="0"/>
              <a:t>children</a:t>
            </a:r>
            <a:r>
              <a:rPr lang="is-IS" baseline="0" dirty="0" smtClean="0"/>
              <a:t> </a:t>
            </a:r>
            <a:r>
              <a:rPr lang="is-IS" baseline="0" dirty="0" err="1" smtClean="0"/>
              <a:t>with</a:t>
            </a:r>
            <a:r>
              <a:rPr lang="is-IS" baseline="0" dirty="0" smtClean="0"/>
              <a:t> </a:t>
            </a:r>
            <a:r>
              <a:rPr lang="is-IS" baseline="0" dirty="0" err="1" smtClean="0"/>
              <a:t>impairment</a:t>
            </a:r>
            <a:r>
              <a:rPr lang="is-IS" baseline="0" dirty="0" smtClean="0"/>
              <a:t>. And </a:t>
            </a:r>
            <a:r>
              <a:rPr lang="is-IS" baseline="0" dirty="0" err="1" smtClean="0"/>
              <a:t>there</a:t>
            </a:r>
            <a:r>
              <a:rPr lang="is-IS" baseline="0" dirty="0" smtClean="0"/>
              <a:t> </a:t>
            </a:r>
            <a:r>
              <a:rPr lang="is-IS" baseline="0" dirty="0" err="1" smtClean="0"/>
              <a:t>has</a:t>
            </a:r>
            <a:r>
              <a:rPr lang="is-IS" baseline="0" dirty="0" smtClean="0"/>
              <a:t> </a:t>
            </a:r>
            <a:r>
              <a:rPr lang="is-IS" baseline="0" dirty="0" err="1" smtClean="0"/>
              <a:t>been</a:t>
            </a:r>
            <a:r>
              <a:rPr lang="is-IS" baseline="0" dirty="0" smtClean="0"/>
              <a:t> and </a:t>
            </a:r>
            <a:r>
              <a:rPr lang="is-IS" baseline="0" dirty="0" err="1" smtClean="0"/>
              <a:t>overemphasis</a:t>
            </a:r>
            <a:r>
              <a:rPr lang="is-IS" baseline="0" dirty="0" smtClean="0"/>
              <a:t> </a:t>
            </a:r>
            <a:r>
              <a:rPr lang="is-IS" baseline="0" dirty="0" err="1" smtClean="0"/>
              <a:t>on</a:t>
            </a:r>
            <a:r>
              <a:rPr lang="is-IS" baseline="0" dirty="0" smtClean="0"/>
              <a:t> </a:t>
            </a:r>
            <a:r>
              <a:rPr lang="is-IS" baseline="0" dirty="0" err="1" smtClean="0"/>
              <a:t>the</a:t>
            </a:r>
            <a:r>
              <a:rPr lang="is-IS" baseline="0" dirty="0" smtClean="0"/>
              <a:t> </a:t>
            </a:r>
            <a:r>
              <a:rPr lang="is-IS" baseline="0" dirty="0" err="1" smtClean="0"/>
              <a:t>aleged</a:t>
            </a:r>
            <a:r>
              <a:rPr lang="is-IS" baseline="0" dirty="0" smtClean="0"/>
              <a:t> </a:t>
            </a:r>
            <a:r>
              <a:rPr lang="is-IS" baseline="0" dirty="0" err="1" smtClean="0"/>
              <a:t>physical</a:t>
            </a:r>
            <a:r>
              <a:rPr lang="is-IS" baseline="0" dirty="0" smtClean="0"/>
              <a:t> </a:t>
            </a:r>
            <a:r>
              <a:rPr lang="is-IS" baseline="0" dirty="0" err="1" smtClean="0"/>
              <a:t>impairment</a:t>
            </a:r>
            <a:r>
              <a:rPr lang="is-IS" baseline="0" dirty="0" smtClean="0"/>
              <a:t> of </a:t>
            </a:r>
            <a:r>
              <a:rPr lang="is-IS" baseline="0" dirty="0" err="1" smtClean="0"/>
              <a:t>the</a:t>
            </a:r>
            <a:r>
              <a:rPr lang="is-IS" baseline="0" dirty="0" smtClean="0"/>
              <a:t> </a:t>
            </a:r>
            <a:r>
              <a:rPr lang="is-IS" baseline="0" dirty="0" err="1" smtClean="0"/>
              <a:t>changeling</a:t>
            </a:r>
            <a:r>
              <a:rPr lang="is-IS" baseline="0" dirty="0" smtClean="0"/>
              <a:t>. </a:t>
            </a:r>
          </a:p>
          <a:p>
            <a:r>
              <a:rPr lang="is-IS" baseline="0" dirty="0" smtClean="0"/>
              <a:t>And in </a:t>
            </a:r>
            <a:r>
              <a:rPr lang="is-IS" baseline="0" dirty="0" err="1" smtClean="0"/>
              <a:t>my</a:t>
            </a:r>
            <a:r>
              <a:rPr lang="is-IS" baseline="0" dirty="0" smtClean="0"/>
              <a:t> </a:t>
            </a:r>
            <a:r>
              <a:rPr lang="is-IS" baseline="0" dirty="0" err="1" smtClean="0"/>
              <a:t>opinion</a:t>
            </a:r>
            <a:r>
              <a:rPr lang="is-IS" baseline="0" dirty="0" smtClean="0"/>
              <a:t> </a:t>
            </a:r>
            <a:r>
              <a:rPr lang="is-IS" baseline="0" dirty="0" err="1" smtClean="0"/>
              <a:t>these</a:t>
            </a:r>
            <a:r>
              <a:rPr lang="is-IS" baseline="0" dirty="0" smtClean="0"/>
              <a:t> </a:t>
            </a:r>
            <a:r>
              <a:rPr lang="is-IS" baseline="0" dirty="0" err="1" smtClean="0"/>
              <a:t>legends</a:t>
            </a:r>
            <a:r>
              <a:rPr lang="is-IS" baseline="0" dirty="0" smtClean="0"/>
              <a:t> </a:t>
            </a:r>
            <a:r>
              <a:rPr lang="is-IS" baseline="0" dirty="0" err="1" smtClean="0"/>
              <a:t>have</a:t>
            </a:r>
            <a:r>
              <a:rPr lang="is-IS" baseline="0" dirty="0" smtClean="0"/>
              <a:t> </a:t>
            </a:r>
            <a:r>
              <a:rPr lang="is-IS" baseline="0" dirty="0" err="1" smtClean="0"/>
              <a:t>been</a:t>
            </a:r>
            <a:r>
              <a:rPr lang="is-IS" baseline="0" dirty="0" smtClean="0"/>
              <a:t> </a:t>
            </a:r>
            <a:r>
              <a:rPr lang="is-IS" baseline="0" dirty="0" err="1" smtClean="0"/>
              <a:t>interpreted</a:t>
            </a:r>
            <a:r>
              <a:rPr lang="is-IS" baseline="0" dirty="0" smtClean="0"/>
              <a:t> in </a:t>
            </a:r>
            <a:r>
              <a:rPr lang="is-IS" baseline="0" dirty="0" err="1" smtClean="0"/>
              <a:t>the</a:t>
            </a:r>
            <a:r>
              <a:rPr lang="is-IS" baseline="0" dirty="0" smtClean="0"/>
              <a:t> </a:t>
            </a:r>
            <a:r>
              <a:rPr lang="is-IS" baseline="0" dirty="0" err="1" smtClean="0"/>
              <a:t>passed</a:t>
            </a:r>
            <a:r>
              <a:rPr lang="is-IS" baseline="0" dirty="0" smtClean="0"/>
              <a:t> </a:t>
            </a:r>
            <a:r>
              <a:rPr lang="is-IS" baseline="0" dirty="0" err="1" smtClean="0"/>
              <a:t>mainly</a:t>
            </a:r>
            <a:r>
              <a:rPr lang="is-IS" baseline="0" dirty="0" smtClean="0"/>
              <a:t> </a:t>
            </a:r>
            <a:r>
              <a:rPr lang="is-IS" baseline="0" dirty="0" err="1" smtClean="0"/>
              <a:t>through</a:t>
            </a:r>
            <a:r>
              <a:rPr lang="is-IS" baseline="0" dirty="0" smtClean="0"/>
              <a:t> </a:t>
            </a:r>
            <a:r>
              <a:rPr lang="is-IS" baseline="0" dirty="0" err="1" smtClean="0"/>
              <a:t>the</a:t>
            </a:r>
            <a:r>
              <a:rPr lang="is-IS" baseline="0" dirty="0" smtClean="0"/>
              <a:t> lens of </a:t>
            </a:r>
            <a:r>
              <a:rPr lang="is-IS" baseline="0" dirty="0" err="1" smtClean="0"/>
              <a:t>the</a:t>
            </a:r>
            <a:r>
              <a:rPr lang="is-IS" baseline="0" dirty="0" smtClean="0"/>
              <a:t> </a:t>
            </a:r>
            <a:r>
              <a:rPr lang="is-IS" baseline="0" dirty="0" err="1" smtClean="0"/>
              <a:t>medical</a:t>
            </a:r>
            <a:r>
              <a:rPr lang="is-IS" baseline="0" dirty="0" smtClean="0"/>
              <a:t> </a:t>
            </a:r>
            <a:r>
              <a:rPr lang="is-IS" baseline="0" dirty="0" err="1" smtClean="0"/>
              <a:t>model</a:t>
            </a:r>
            <a:r>
              <a:rPr lang="is-IS" baseline="0" dirty="0" smtClean="0"/>
              <a:t> of </a:t>
            </a:r>
            <a:r>
              <a:rPr lang="is-IS" baseline="0" dirty="0" err="1" smtClean="0"/>
              <a:t>disability</a:t>
            </a:r>
            <a:r>
              <a:rPr lang="is-IS" baseline="0" dirty="0" smtClean="0"/>
              <a:t>. </a:t>
            </a:r>
            <a:r>
              <a:rPr lang="is-IS" baseline="0" dirty="0" err="1" smtClean="0"/>
              <a:t>The</a:t>
            </a:r>
            <a:r>
              <a:rPr lang="is-IS" baseline="0" dirty="0" smtClean="0"/>
              <a:t> </a:t>
            </a:r>
            <a:r>
              <a:rPr lang="is-IS" baseline="0" dirty="0" err="1" smtClean="0"/>
              <a:t>emphasis</a:t>
            </a:r>
            <a:r>
              <a:rPr lang="is-IS" baseline="0" dirty="0" smtClean="0"/>
              <a:t> </a:t>
            </a:r>
            <a:r>
              <a:rPr lang="is-IS" baseline="0" dirty="0" err="1" smtClean="0"/>
              <a:t>has</a:t>
            </a:r>
            <a:r>
              <a:rPr lang="is-IS" baseline="0" dirty="0" smtClean="0"/>
              <a:t> </a:t>
            </a:r>
            <a:r>
              <a:rPr lang="is-IS" baseline="0" dirty="0" err="1" smtClean="0"/>
              <a:t>been</a:t>
            </a:r>
            <a:r>
              <a:rPr lang="is-IS" baseline="0" dirty="0" smtClean="0"/>
              <a:t> </a:t>
            </a:r>
            <a:r>
              <a:rPr lang="is-IS" baseline="0" dirty="0" err="1" smtClean="0"/>
              <a:t>on</a:t>
            </a:r>
            <a:r>
              <a:rPr lang="is-IS" baseline="0" dirty="0" smtClean="0"/>
              <a:t> </a:t>
            </a:r>
            <a:r>
              <a:rPr lang="is-IS" baseline="0" dirty="0" err="1" smtClean="0"/>
              <a:t>medical</a:t>
            </a:r>
            <a:r>
              <a:rPr lang="is-IS" baseline="0" dirty="0" smtClean="0"/>
              <a:t> </a:t>
            </a:r>
            <a:r>
              <a:rPr lang="is-IS" baseline="0" dirty="0" err="1" smtClean="0"/>
              <a:t>explanations</a:t>
            </a:r>
            <a:r>
              <a:rPr lang="is-IS" baseline="0" dirty="0" smtClean="0"/>
              <a:t> and </a:t>
            </a:r>
            <a:r>
              <a:rPr lang="is-IS" baseline="0" dirty="0" err="1" smtClean="0"/>
              <a:t>little</a:t>
            </a:r>
            <a:r>
              <a:rPr lang="is-IS" baseline="0" dirty="0" smtClean="0"/>
              <a:t> </a:t>
            </a:r>
            <a:r>
              <a:rPr lang="is-IS" baseline="0" dirty="0" err="1" smtClean="0"/>
              <a:t>attention</a:t>
            </a:r>
            <a:r>
              <a:rPr lang="is-IS" baseline="0" dirty="0" smtClean="0"/>
              <a:t> </a:t>
            </a:r>
            <a:r>
              <a:rPr lang="is-IS" baseline="0" dirty="0" err="1" smtClean="0"/>
              <a:t>has</a:t>
            </a:r>
            <a:r>
              <a:rPr lang="is-IS" baseline="0" dirty="0" smtClean="0"/>
              <a:t> </a:t>
            </a:r>
            <a:r>
              <a:rPr lang="is-IS" baseline="0" dirty="0" err="1" smtClean="0"/>
              <a:t>been</a:t>
            </a:r>
            <a:r>
              <a:rPr lang="is-IS" baseline="0" dirty="0" smtClean="0"/>
              <a:t> </a:t>
            </a:r>
            <a:r>
              <a:rPr lang="is-IS" baseline="0" dirty="0" err="1" smtClean="0"/>
              <a:t>given</a:t>
            </a:r>
            <a:r>
              <a:rPr lang="is-IS" baseline="0" dirty="0" smtClean="0"/>
              <a:t> </a:t>
            </a:r>
            <a:r>
              <a:rPr lang="is-IS" baseline="0" dirty="0" err="1" smtClean="0"/>
              <a:t>to</a:t>
            </a:r>
            <a:r>
              <a:rPr lang="is-IS" baseline="0" dirty="0" smtClean="0"/>
              <a:t> </a:t>
            </a:r>
            <a:r>
              <a:rPr lang="is-IS" baseline="0" dirty="0" err="1" smtClean="0"/>
              <a:t>the</a:t>
            </a:r>
            <a:r>
              <a:rPr lang="is-IS" baseline="0" dirty="0" smtClean="0"/>
              <a:t> </a:t>
            </a:r>
            <a:r>
              <a:rPr lang="is-IS" baseline="0" dirty="0" err="1" smtClean="0"/>
              <a:t>role</a:t>
            </a:r>
            <a:r>
              <a:rPr lang="is-IS" baseline="0" dirty="0" smtClean="0"/>
              <a:t> of </a:t>
            </a:r>
            <a:r>
              <a:rPr lang="is-IS" baseline="0" dirty="0" err="1" smtClean="0"/>
              <a:t>the</a:t>
            </a:r>
            <a:r>
              <a:rPr lang="is-IS" baseline="0" dirty="0" smtClean="0"/>
              <a:t> </a:t>
            </a:r>
            <a:r>
              <a:rPr lang="is-IS" baseline="0" dirty="0" err="1" smtClean="0"/>
              <a:t>changeling</a:t>
            </a:r>
            <a:r>
              <a:rPr lang="is-IS" baseline="0" dirty="0" smtClean="0"/>
              <a:t> </a:t>
            </a:r>
            <a:r>
              <a:rPr lang="is-IS" baseline="0" dirty="0" err="1" smtClean="0"/>
              <a:t>the</a:t>
            </a:r>
            <a:r>
              <a:rPr lang="is-IS" baseline="0" dirty="0" smtClean="0"/>
              <a:t> </a:t>
            </a:r>
            <a:r>
              <a:rPr lang="is-IS" baseline="0" dirty="0" err="1" smtClean="0"/>
              <a:t>community</a:t>
            </a:r>
            <a:r>
              <a:rPr lang="is-IS" baseline="0" dirty="0" smtClean="0"/>
              <a:t>, </a:t>
            </a:r>
            <a:r>
              <a:rPr lang="is-IS" baseline="0" dirty="0" err="1" smtClean="0"/>
              <a:t>family</a:t>
            </a:r>
            <a:r>
              <a:rPr lang="is-IS" baseline="0" dirty="0" smtClean="0"/>
              <a:t> and </a:t>
            </a:r>
            <a:r>
              <a:rPr lang="is-IS" baseline="0" dirty="0" err="1" smtClean="0"/>
              <a:t>how</a:t>
            </a:r>
            <a:r>
              <a:rPr lang="is-IS" baseline="0" dirty="0" smtClean="0"/>
              <a:t> </a:t>
            </a:r>
            <a:r>
              <a:rPr lang="is-IS" baseline="0" dirty="0" err="1" smtClean="0"/>
              <a:t>the</a:t>
            </a:r>
            <a:r>
              <a:rPr lang="is-IS" baseline="0" dirty="0" smtClean="0"/>
              <a:t> </a:t>
            </a:r>
            <a:r>
              <a:rPr lang="is-IS" baseline="0" dirty="0" err="1" smtClean="0"/>
              <a:t>existense</a:t>
            </a:r>
            <a:r>
              <a:rPr lang="is-IS" baseline="0" dirty="0" smtClean="0"/>
              <a:t> of </a:t>
            </a:r>
            <a:r>
              <a:rPr lang="is-IS" baseline="0" dirty="0" err="1" smtClean="0"/>
              <a:t>the</a:t>
            </a:r>
            <a:r>
              <a:rPr lang="is-IS" baseline="0" dirty="0" smtClean="0"/>
              <a:t> </a:t>
            </a:r>
            <a:r>
              <a:rPr lang="is-IS" baseline="0" dirty="0" err="1" smtClean="0"/>
              <a:t>changeling</a:t>
            </a:r>
            <a:r>
              <a:rPr lang="is-IS" baseline="0" dirty="0" smtClean="0"/>
              <a:t> </a:t>
            </a:r>
            <a:r>
              <a:rPr lang="is-IS" baseline="0" dirty="0" err="1" smtClean="0"/>
              <a:t>affects</a:t>
            </a:r>
            <a:r>
              <a:rPr lang="is-IS" baseline="0" dirty="0" smtClean="0"/>
              <a:t> </a:t>
            </a:r>
            <a:r>
              <a:rPr lang="is-IS" baseline="0" dirty="0" err="1" smtClean="0"/>
              <a:t>the</a:t>
            </a:r>
            <a:r>
              <a:rPr lang="is-IS" baseline="0" dirty="0" smtClean="0"/>
              <a:t> parents.</a:t>
            </a:r>
          </a:p>
          <a:p>
            <a:r>
              <a:rPr lang="is-IS" baseline="0" dirty="0" err="1" smtClean="0"/>
              <a:t>Since</a:t>
            </a:r>
            <a:r>
              <a:rPr lang="is-IS" baseline="0" dirty="0" smtClean="0"/>
              <a:t> </a:t>
            </a:r>
            <a:r>
              <a:rPr lang="is-IS" baseline="0" dirty="0" err="1" smtClean="0"/>
              <a:t>we</a:t>
            </a:r>
            <a:r>
              <a:rPr lang="is-IS" baseline="0" dirty="0" smtClean="0"/>
              <a:t> </a:t>
            </a:r>
            <a:r>
              <a:rPr lang="is-IS" baseline="0" dirty="0" err="1" smtClean="0"/>
              <a:t>have</a:t>
            </a:r>
            <a:r>
              <a:rPr lang="is-IS" baseline="0" dirty="0" smtClean="0"/>
              <a:t> all </a:t>
            </a:r>
            <a:r>
              <a:rPr lang="is-IS" baseline="0" dirty="0" err="1" smtClean="0"/>
              <a:t>these</a:t>
            </a:r>
            <a:r>
              <a:rPr lang="is-IS" baseline="0" dirty="0" smtClean="0"/>
              <a:t> </a:t>
            </a:r>
            <a:r>
              <a:rPr lang="is-IS" baseline="0" dirty="0" err="1" smtClean="0"/>
              <a:t>previous</a:t>
            </a:r>
            <a:r>
              <a:rPr lang="is-IS" baseline="0" dirty="0" smtClean="0"/>
              <a:t> arguments </a:t>
            </a:r>
            <a:r>
              <a:rPr lang="is-IS" baseline="0" dirty="0" err="1" smtClean="0"/>
              <a:t>that</a:t>
            </a:r>
            <a:r>
              <a:rPr lang="is-IS" baseline="0" dirty="0" smtClean="0"/>
              <a:t> </a:t>
            </a:r>
            <a:r>
              <a:rPr lang="is-IS" baseline="0" dirty="0" err="1" smtClean="0"/>
              <a:t>changelings</a:t>
            </a:r>
            <a:r>
              <a:rPr lang="is-IS" baseline="0" dirty="0" smtClean="0"/>
              <a:t> </a:t>
            </a:r>
            <a:r>
              <a:rPr lang="is-IS" baseline="0" dirty="0" err="1" smtClean="0"/>
              <a:t>are</a:t>
            </a:r>
            <a:r>
              <a:rPr lang="is-IS" baseline="0" dirty="0" smtClean="0"/>
              <a:t> </a:t>
            </a:r>
            <a:r>
              <a:rPr lang="is-IS" baseline="0" dirty="0" err="1" smtClean="0"/>
              <a:t>children</a:t>
            </a:r>
            <a:r>
              <a:rPr lang="is-IS" baseline="0" dirty="0" smtClean="0"/>
              <a:t> </a:t>
            </a:r>
            <a:r>
              <a:rPr lang="is-IS" baseline="0" dirty="0" err="1" smtClean="0"/>
              <a:t>with</a:t>
            </a:r>
            <a:r>
              <a:rPr lang="is-IS" baseline="0" dirty="0" smtClean="0"/>
              <a:t> </a:t>
            </a:r>
            <a:r>
              <a:rPr lang="is-IS" baseline="0" dirty="0" err="1" smtClean="0"/>
              <a:t>impairments</a:t>
            </a:r>
            <a:r>
              <a:rPr lang="is-IS" baseline="0" dirty="0" smtClean="0"/>
              <a:t> I </a:t>
            </a:r>
            <a:r>
              <a:rPr lang="is-IS" baseline="0" dirty="0" err="1" smtClean="0"/>
              <a:t>found</a:t>
            </a:r>
            <a:r>
              <a:rPr lang="is-IS" baseline="0" dirty="0" smtClean="0"/>
              <a:t> it </a:t>
            </a:r>
            <a:r>
              <a:rPr lang="is-IS" baseline="0" dirty="0" err="1" smtClean="0"/>
              <a:t>interesting</a:t>
            </a:r>
            <a:r>
              <a:rPr lang="is-IS" baseline="0" dirty="0" smtClean="0"/>
              <a:t> </a:t>
            </a:r>
            <a:r>
              <a:rPr lang="is-IS" baseline="0" dirty="0" err="1" smtClean="0"/>
              <a:t>to</a:t>
            </a:r>
            <a:r>
              <a:rPr lang="is-IS" baseline="0" dirty="0" smtClean="0"/>
              <a:t> </a:t>
            </a:r>
            <a:r>
              <a:rPr lang="is-IS" baseline="0" dirty="0" err="1" smtClean="0"/>
              <a:t>expand</a:t>
            </a:r>
            <a:r>
              <a:rPr lang="is-IS" baseline="0" dirty="0" smtClean="0"/>
              <a:t> </a:t>
            </a:r>
            <a:r>
              <a:rPr lang="is-IS" baseline="0" dirty="0" err="1" smtClean="0"/>
              <a:t>the</a:t>
            </a:r>
            <a:r>
              <a:rPr lang="is-IS" baseline="0" dirty="0" smtClean="0"/>
              <a:t> </a:t>
            </a:r>
            <a:r>
              <a:rPr lang="is-IS" baseline="0" dirty="0" err="1" smtClean="0"/>
              <a:t>analysis</a:t>
            </a:r>
            <a:r>
              <a:rPr lang="is-IS" baseline="0" dirty="0" smtClean="0"/>
              <a:t> of </a:t>
            </a:r>
            <a:r>
              <a:rPr lang="is-IS" baseline="0" dirty="0" err="1" smtClean="0"/>
              <a:t>these</a:t>
            </a:r>
            <a:r>
              <a:rPr lang="is-IS" baseline="0" dirty="0" smtClean="0"/>
              <a:t> </a:t>
            </a:r>
            <a:r>
              <a:rPr lang="is-IS" baseline="0" dirty="0" err="1" smtClean="0"/>
              <a:t>legends</a:t>
            </a:r>
            <a:r>
              <a:rPr lang="is-IS" baseline="0" dirty="0" smtClean="0"/>
              <a:t> and </a:t>
            </a:r>
            <a:r>
              <a:rPr lang="is-IS" baseline="0" dirty="0" err="1" smtClean="0"/>
              <a:t>look</a:t>
            </a:r>
            <a:r>
              <a:rPr lang="is-IS" baseline="0" dirty="0" smtClean="0"/>
              <a:t> </a:t>
            </a:r>
            <a:r>
              <a:rPr lang="is-IS" baseline="0" dirty="0" err="1" smtClean="0"/>
              <a:t>into</a:t>
            </a:r>
            <a:r>
              <a:rPr lang="is-IS" baseline="0" dirty="0" smtClean="0"/>
              <a:t> </a:t>
            </a:r>
            <a:r>
              <a:rPr lang="is-IS" baseline="0" dirty="0" err="1" smtClean="0"/>
              <a:t>the</a:t>
            </a:r>
            <a:r>
              <a:rPr lang="is-IS" baseline="0" dirty="0" smtClean="0"/>
              <a:t> </a:t>
            </a:r>
            <a:r>
              <a:rPr lang="is-IS" baseline="0" dirty="0" err="1" smtClean="0"/>
              <a:t>social</a:t>
            </a:r>
            <a:r>
              <a:rPr lang="is-IS" baseline="0" dirty="0" smtClean="0"/>
              <a:t> </a:t>
            </a:r>
            <a:r>
              <a:rPr lang="is-IS" baseline="0" dirty="0" err="1" smtClean="0"/>
              <a:t>aspects</a:t>
            </a:r>
            <a:r>
              <a:rPr lang="is-IS" baseline="0" dirty="0" smtClean="0"/>
              <a:t> of </a:t>
            </a:r>
            <a:r>
              <a:rPr lang="is-IS" baseline="0" dirty="0" err="1" smtClean="0"/>
              <a:t>the</a:t>
            </a:r>
            <a:r>
              <a:rPr lang="is-IS" baseline="0" dirty="0" smtClean="0"/>
              <a:t> </a:t>
            </a:r>
            <a:r>
              <a:rPr lang="is-IS" baseline="0" dirty="0" err="1" smtClean="0"/>
              <a:t>legends</a:t>
            </a:r>
            <a:r>
              <a:rPr lang="is-IS" baseline="0" dirty="0" smtClean="0"/>
              <a:t>, </a:t>
            </a:r>
            <a:r>
              <a:rPr lang="is-IS" baseline="0" dirty="0" err="1" smtClean="0"/>
              <a:t>i.e</a:t>
            </a:r>
            <a:r>
              <a:rPr lang="is-IS" baseline="0" dirty="0" smtClean="0"/>
              <a:t>. Moral </a:t>
            </a:r>
            <a:r>
              <a:rPr lang="is-IS" baseline="0" dirty="0" err="1" smtClean="0"/>
              <a:t>values</a:t>
            </a:r>
            <a:r>
              <a:rPr lang="is-IS" baseline="0" dirty="0" smtClean="0"/>
              <a:t>, </a:t>
            </a:r>
            <a:r>
              <a:rPr lang="is-IS" baseline="0" dirty="0" err="1" smtClean="0"/>
              <a:t>images</a:t>
            </a:r>
            <a:r>
              <a:rPr lang="is-IS" baseline="0" dirty="0" smtClean="0"/>
              <a:t> and so </a:t>
            </a:r>
            <a:r>
              <a:rPr lang="is-IS" baseline="0" dirty="0" err="1" smtClean="0"/>
              <a:t>on</a:t>
            </a:r>
            <a:r>
              <a:rPr lang="is-IS" baseline="0" dirty="0" smtClean="0"/>
              <a:t>.</a:t>
            </a:r>
            <a:endParaRPr lang="is-IS" dirty="0"/>
          </a:p>
        </p:txBody>
      </p:sp>
      <p:sp>
        <p:nvSpPr>
          <p:cNvPr id="4" name="Slide Number Placeholder 3"/>
          <p:cNvSpPr>
            <a:spLocks noGrp="1"/>
          </p:cNvSpPr>
          <p:nvPr>
            <p:ph type="sldNum" sz="quarter" idx="10"/>
          </p:nvPr>
        </p:nvSpPr>
        <p:spPr/>
        <p:txBody>
          <a:bodyPr/>
          <a:lstStyle/>
          <a:p>
            <a:fld id="{26A1118C-80CE-4755-8A4E-5C298E9BE468}"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s-IS" dirty="0" err="1" smtClean="0"/>
              <a:t>Hydrocephalus</a:t>
            </a:r>
            <a:r>
              <a:rPr lang="is-IS" dirty="0" smtClean="0"/>
              <a:t>,</a:t>
            </a:r>
            <a:r>
              <a:rPr lang="is-IS" baseline="0" dirty="0" smtClean="0"/>
              <a:t> </a:t>
            </a:r>
            <a:r>
              <a:rPr lang="is-IS" baseline="0" dirty="0" err="1" smtClean="0"/>
              <a:t>various</a:t>
            </a:r>
            <a:r>
              <a:rPr lang="is-IS" baseline="0" dirty="0" smtClean="0"/>
              <a:t> </a:t>
            </a:r>
            <a:r>
              <a:rPr lang="is-IS" baseline="0" dirty="0" err="1" smtClean="0"/>
              <a:t>learning</a:t>
            </a:r>
            <a:r>
              <a:rPr lang="is-IS" baseline="0" dirty="0" smtClean="0"/>
              <a:t> </a:t>
            </a:r>
            <a:r>
              <a:rPr lang="is-IS" baseline="0" dirty="0" err="1" smtClean="0"/>
              <a:t>difficulties</a:t>
            </a:r>
            <a:r>
              <a:rPr lang="is-IS" baseline="0" dirty="0" smtClean="0"/>
              <a:t>, </a:t>
            </a:r>
            <a:r>
              <a:rPr lang="is-IS" baseline="0" dirty="0" err="1" smtClean="0"/>
              <a:t>syndromes</a:t>
            </a:r>
            <a:r>
              <a:rPr lang="is-IS" baseline="0" dirty="0" smtClean="0"/>
              <a:t> </a:t>
            </a:r>
            <a:r>
              <a:rPr lang="is-IS" baseline="0" dirty="0" err="1" smtClean="0"/>
              <a:t>such</a:t>
            </a:r>
            <a:r>
              <a:rPr lang="is-IS" baseline="0" dirty="0" smtClean="0"/>
              <a:t> as </a:t>
            </a:r>
            <a:r>
              <a:rPr lang="is-IS" baseline="0" dirty="0" err="1" smtClean="0"/>
              <a:t>Downs</a:t>
            </a:r>
            <a:r>
              <a:rPr lang="is-IS" baseline="0" dirty="0" smtClean="0"/>
              <a:t> and Williams, CP ... </a:t>
            </a:r>
            <a:r>
              <a:rPr lang="is-IS" baseline="0" dirty="0" err="1" smtClean="0"/>
              <a:t>These</a:t>
            </a:r>
            <a:r>
              <a:rPr lang="is-IS" baseline="0" dirty="0" smtClean="0"/>
              <a:t> </a:t>
            </a:r>
            <a:r>
              <a:rPr lang="is-IS" baseline="0" dirty="0" err="1" smtClean="0"/>
              <a:t>are</a:t>
            </a:r>
            <a:r>
              <a:rPr lang="is-IS" baseline="0" dirty="0" smtClean="0"/>
              <a:t> </a:t>
            </a:r>
            <a:r>
              <a:rPr lang="is-IS" baseline="0" dirty="0" err="1" smtClean="0"/>
              <a:t>often</a:t>
            </a:r>
            <a:r>
              <a:rPr lang="is-IS" baseline="0" dirty="0" smtClean="0"/>
              <a:t> </a:t>
            </a:r>
            <a:r>
              <a:rPr lang="is-IS" baseline="0" dirty="0" err="1" smtClean="0"/>
              <a:t>impairments</a:t>
            </a:r>
            <a:r>
              <a:rPr lang="is-IS" baseline="0" dirty="0" smtClean="0"/>
              <a:t> </a:t>
            </a:r>
            <a:r>
              <a:rPr lang="is-IS" baseline="0" dirty="0" err="1" smtClean="0"/>
              <a:t>that</a:t>
            </a:r>
            <a:r>
              <a:rPr lang="is-IS" baseline="0" dirty="0" smtClean="0"/>
              <a:t> </a:t>
            </a:r>
            <a:r>
              <a:rPr lang="is-IS" baseline="0" dirty="0" err="1" smtClean="0"/>
              <a:t>were</a:t>
            </a:r>
            <a:r>
              <a:rPr lang="is-IS" baseline="0" dirty="0" smtClean="0"/>
              <a:t> not </a:t>
            </a:r>
            <a:r>
              <a:rPr lang="is-IS" baseline="0" dirty="0" err="1" smtClean="0"/>
              <a:t>visible</a:t>
            </a:r>
            <a:r>
              <a:rPr lang="is-IS" baseline="0" dirty="0" smtClean="0"/>
              <a:t> or </a:t>
            </a:r>
            <a:r>
              <a:rPr lang="is-IS" baseline="0" dirty="0" err="1" smtClean="0"/>
              <a:t>obvious</a:t>
            </a:r>
            <a:r>
              <a:rPr lang="is-IS" baseline="0" dirty="0" smtClean="0"/>
              <a:t> at </a:t>
            </a:r>
            <a:r>
              <a:rPr lang="is-IS" baseline="0" dirty="0" err="1" smtClean="0"/>
              <a:t>birth</a:t>
            </a:r>
            <a:r>
              <a:rPr lang="is-IS" baseline="0" dirty="0" smtClean="0"/>
              <a:t>.</a:t>
            </a:r>
          </a:p>
          <a:p>
            <a:r>
              <a:rPr lang="is-IS" baseline="0" dirty="0" smtClean="0"/>
              <a:t>In </a:t>
            </a:r>
            <a:r>
              <a:rPr lang="is-IS" baseline="0" dirty="0" err="1" smtClean="0"/>
              <a:t>some</a:t>
            </a:r>
            <a:r>
              <a:rPr lang="is-IS" baseline="0" dirty="0" smtClean="0"/>
              <a:t> </a:t>
            </a:r>
            <a:r>
              <a:rPr lang="is-IS" baseline="0" dirty="0" err="1" smtClean="0"/>
              <a:t>instanses</a:t>
            </a:r>
            <a:r>
              <a:rPr lang="is-IS" baseline="0" dirty="0" smtClean="0"/>
              <a:t> </a:t>
            </a:r>
            <a:r>
              <a:rPr lang="is-IS" baseline="0" dirty="0" err="1" smtClean="0"/>
              <a:t>these</a:t>
            </a:r>
            <a:r>
              <a:rPr lang="is-IS" baseline="0" dirty="0" smtClean="0"/>
              <a:t> </a:t>
            </a:r>
            <a:r>
              <a:rPr lang="is-IS" baseline="0" dirty="0" err="1" smtClean="0"/>
              <a:t>impairment</a:t>
            </a:r>
            <a:r>
              <a:rPr lang="is-IS" baseline="0" dirty="0" smtClean="0"/>
              <a:t> </a:t>
            </a:r>
            <a:r>
              <a:rPr lang="is-IS" baseline="0" dirty="0" err="1" smtClean="0"/>
              <a:t>were</a:t>
            </a:r>
            <a:r>
              <a:rPr lang="is-IS" baseline="0" dirty="0" smtClean="0"/>
              <a:t> </a:t>
            </a:r>
            <a:r>
              <a:rPr lang="is-IS" baseline="0" dirty="0" err="1" smtClean="0"/>
              <a:t>caused</a:t>
            </a:r>
            <a:r>
              <a:rPr lang="is-IS" baseline="0" dirty="0" smtClean="0"/>
              <a:t> </a:t>
            </a:r>
            <a:r>
              <a:rPr lang="is-IS" baseline="0" dirty="0" err="1" smtClean="0"/>
              <a:t>by</a:t>
            </a:r>
            <a:r>
              <a:rPr lang="is-IS" baseline="0" dirty="0" smtClean="0"/>
              <a:t> </a:t>
            </a:r>
            <a:r>
              <a:rPr lang="is-IS" baseline="0" dirty="0" err="1" smtClean="0"/>
              <a:t>some</a:t>
            </a:r>
            <a:r>
              <a:rPr lang="is-IS" baseline="0" dirty="0" smtClean="0"/>
              <a:t> kind of illness in </a:t>
            </a:r>
            <a:r>
              <a:rPr lang="is-IS" baseline="0" dirty="0" err="1" smtClean="0"/>
              <a:t>early</a:t>
            </a:r>
            <a:r>
              <a:rPr lang="is-IS" baseline="0" dirty="0" smtClean="0"/>
              <a:t> </a:t>
            </a:r>
            <a:r>
              <a:rPr lang="is-IS" baseline="0" dirty="0" err="1" smtClean="0"/>
              <a:t>childhood</a:t>
            </a:r>
            <a:r>
              <a:rPr lang="is-IS" baseline="0" dirty="0" smtClean="0"/>
              <a:t> ... </a:t>
            </a:r>
            <a:r>
              <a:rPr lang="is-IS" baseline="0" dirty="0" err="1" smtClean="0"/>
              <a:t>Such</a:t>
            </a:r>
            <a:r>
              <a:rPr lang="is-IS" baseline="0" dirty="0" smtClean="0"/>
              <a:t> as: </a:t>
            </a:r>
            <a:r>
              <a:rPr lang="is-IS" baseline="0" dirty="0" err="1" smtClean="0"/>
              <a:t>Meningitis</a:t>
            </a:r>
            <a:r>
              <a:rPr lang="is-IS" baseline="0" dirty="0" smtClean="0"/>
              <a:t>.</a:t>
            </a:r>
          </a:p>
          <a:p>
            <a:endParaRPr lang="is-IS" baseline="0" dirty="0" smtClean="0"/>
          </a:p>
          <a:p>
            <a:r>
              <a:rPr lang="is-IS" baseline="0" dirty="0" err="1" smtClean="0"/>
              <a:t>When</a:t>
            </a:r>
            <a:r>
              <a:rPr lang="is-IS" baseline="0" dirty="0" smtClean="0"/>
              <a:t> </a:t>
            </a:r>
            <a:r>
              <a:rPr lang="is-IS" baseline="0" dirty="0" err="1" smtClean="0"/>
              <a:t>the</a:t>
            </a:r>
            <a:r>
              <a:rPr lang="is-IS" baseline="0" dirty="0" smtClean="0"/>
              <a:t> </a:t>
            </a:r>
            <a:r>
              <a:rPr lang="is-IS" baseline="0" dirty="0" err="1" smtClean="0"/>
              <a:t>family</a:t>
            </a:r>
            <a:r>
              <a:rPr lang="is-IS" baseline="0" dirty="0" smtClean="0"/>
              <a:t> or </a:t>
            </a:r>
            <a:r>
              <a:rPr lang="is-IS" baseline="0" dirty="0" err="1" smtClean="0"/>
              <a:t>community</a:t>
            </a:r>
            <a:r>
              <a:rPr lang="is-IS" baseline="0" dirty="0" smtClean="0"/>
              <a:t> </a:t>
            </a:r>
            <a:r>
              <a:rPr lang="is-IS" baseline="0" dirty="0" err="1" smtClean="0"/>
              <a:t>realized</a:t>
            </a:r>
            <a:r>
              <a:rPr lang="is-IS" baseline="0" dirty="0" smtClean="0"/>
              <a:t> </a:t>
            </a:r>
            <a:r>
              <a:rPr lang="is-IS" baseline="0" dirty="0" err="1" smtClean="0"/>
              <a:t>that</a:t>
            </a:r>
            <a:r>
              <a:rPr lang="is-IS" baseline="0" dirty="0" smtClean="0"/>
              <a:t> </a:t>
            </a:r>
            <a:r>
              <a:rPr lang="is-IS" baseline="0" dirty="0" err="1" smtClean="0"/>
              <a:t>there</a:t>
            </a:r>
            <a:r>
              <a:rPr lang="is-IS" baseline="0" dirty="0" smtClean="0"/>
              <a:t> </a:t>
            </a:r>
            <a:r>
              <a:rPr lang="is-IS" baseline="0" dirty="0" err="1" smtClean="0"/>
              <a:t>was</a:t>
            </a:r>
            <a:r>
              <a:rPr lang="is-IS" baseline="0" dirty="0" smtClean="0"/>
              <a:t> </a:t>
            </a:r>
            <a:r>
              <a:rPr lang="is-IS" baseline="0" dirty="0" err="1" smtClean="0"/>
              <a:t>something</a:t>
            </a:r>
            <a:r>
              <a:rPr lang="is-IS" baseline="0" dirty="0" smtClean="0"/>
              <a:t> </a:t>
            </a:r>
            <a:r>
              <a:rPr lang="is-IS" baseline="0" dirty="0" err="1" smtClean="0"/>
              <a:t>wrong</a:t>
            </a:r>
            <a:r>
              <a:rPr lang="is-IS" baseline="0" dirty="0" smtClean="0"/>
              <a:t> </a:t>
            </a:r>
            <a:r>
              <a:rPr lang="is-IS" baseline="0" dirty="0" err="1" smtClean="0"/>
              <a:t>with</a:t>
            </a:r>
            <a:r>
              <a:rPr lang="is-IS" baseline="0" dirty="0" smtClean="0"/>
              <a:t> </a:t>
            </a:r>
            <a:r>
              <a:rPr lang="is-IS" baseline="0" dirty="0" err="1" smtClean="0"/>
              <a:t>the</a:t>
            </a:r>
            <a:r>
              <a:rPr lang="is-IS" baseline="0" dirty="0" smtClean="0"/>
              <a:t> </a:t>
            </a:r>
            <a:r>
              <a:rPr lang="is-IS" baseline="0" dirty="0" err="1" smtClean="0"/>
              <a:t>child</a:t>
            </a:r>
            <a:r>
              <a:rPr lang="is-IS" baseline="0" dirty="0" smtClean="0"/>
              <a:t> </a:t>
            </a:r>
            <a:r>
              <a:rPr lang="is-IS" baseline="0" dirty="0" err="1" smtClean="0"/>
              <a:t>they</a:t>
            </a:r>
            <a:r>
              <a:rPr lang="is-IS" baseline="0" dirty="0" smtClean="0"/>
              <a:t> </a:t>
            </a:r>
            <a:r>
              <a:rPr lang="is-IS" baseline="0" dirty="0" err="1" smtClean="0"/>
              <a:t>looked</a:t>
            </a:r>
            <a:r>
              <a:rPr lang="is-IS" baseline="0" dirty="0" smtClean="0"/>
              <a:t> for </a:t>
            </a:r>
            <a:r>
              <a:rPr lang="is-IS" baseline="0" dirty="0" err="1" smtClean="0"/>
              <a:t>explanations</a:t>
            </a:r>
            <a:r>
              <a:rPr lang="is-IS" baseline="0" dirty="0" smtClean="0"/>
              <a:t> in </a:t>
            </a:r>
            <a:r>
              <a:rPr lang="is-IS" baseline="0" dirty="0" err="1" smtClean="0"/>
              <a:t>the</a:t>
            </a:r>
            <a:r>
              <a:rPr lang="is-IS" baseline="0" dirty="0" smtClean="0"/>
              <a:t> </a:t>
            </a:r>
            <a:r>
              <a:rPr lang="is-IS" baseline="0" dirty="0" err="1" smtClean="0"/>
              <a:t>supernatural</a:t>
            </a:r>
            <a:r>
              <a:rPr lang="is-IS" baseline="0" dirty="0" smtClean="0"/>
              <a:t>. At </a:t>
            </a:r>
            <a:r>
              <a:rPr lang="is-IS" baseline="0" dirty="0" err="1" smtClean="0"/>
              <a:t>this</a:t>
            </a:r>
            <a:r>
              <a:rPr lang="is-IS" baseline="0" dirty="0" smtClean="0"/>
              <a:t> </a:t>
            </a:r>
            <a:r>
              <a:rPr lang="is-IS" baseline="0" dirty="0" err="1" smtClean="0"/>
              <a:t>time</a:t>
            </a:r>
            <a:r>
              <a:rPr lang="is-IS" baseline="0" dirty="0" smtClean="0"/>
              <a:t> in </a:t>
            </a:r>
            <a:r>
              <a:rPr lang="is-IS" baseline="0" dirty="0" err="1" smtClean="0"/>
              <a:t>history</a:t>
            </a:r>
            <a:r>
              <a:rPr lang="is-IS" baseline="0" dirty="0" smtClean="0"/>
              <a:t>, </a:t>
            </a:r>
            <a:r>
              <a:rPr lang="is-IS" baseline="0" dirty="0" err="1" smtClean="0"/>
              <a:t>families</a:t>
            </a:r>
            <a:r>
              <a:rPr lang="is-IS" baseline="0" dirty="0" smtClean="0"/>
              <a:t> </a:t>
            </a:r>
            <a:r>
              <a:rPr lang="is-IS" baseline="0" dirty="0" err="1" smtClean="0"/>
              <a:t>were</a:t>
            </a:r>
            <a:r>
              <a:rPr lang="is-IS" baseline="0" dirty="0" smtClean="0"/>
              <a:t> </a:t>
            </a:r>
            <a:r>
              <a:rPr lang="is-IS" baseline="0" dirty="0" err="1" smtClean="0"/>
              <a:t>responsible</a:t>
            </a:r>
            <a:r>
              <a:rPr lang="is-IS" baseline="0" dirty="0" smtClean="0"/>
              <a:t> for </a:t>
            </a:r>
            <a:r>
              <a:rPr lang="is-IS" baseline="0" dirty="0" err="1" smtClean="0"/>
              <a:t>their</a:t>
            </a:r>
            <a:r>
              <a:rPr lang="is-IS" baseline="0" dirty="0" smtClean="0"/>
              <a:t> </a:t>
            </a:r>
            <a:r>
              <a:rPr lang="is-IS" baseline="0" dirty="0" err="1" smtClean="0"/>
              <a:t>disabled</a:t>
            </a:r>
            <a:r>
              <a:rPr lang="is-IS" baseline="0" dirty="0" smtClean="0"/>
              <a:t> </a:t>
            </a:r>
            <a:r>
              <a:rPr lang="is-IS" baseline="0" dirty="0" err="1" smtClean="0"/>
              <a:t>child</a:t>
            </a:r>
            <a:r>
              <a:rPr lang="is-IS" baseline="0" dirty="0" smtClean="0"/>
              <a:t>. </a:t>
            </a:r>
            <a:r>
              <a:rPr lang="is-IS" baseline="0" dirty="0" err="1" smtClean="0"/>
              <a:t>Needed</a:t>
            </a:r>
            <a:r>
              <a:rPr lang="is-IS" baseline="0" dirty="0" smtClean="0"/>
              <a:t> </a:t>
            </a:r>
            <a:r>
              <a:rPr lang="is-IS" baseline="0" dirty="0" err="1" smtClean="0"/>
              <a:t>to</a:t>
            </a:r>
            <a:r>
              <a:rPr lang="is-IS" baseline="0" dirty="0" smtClean="0"/>
              <a:t> </a:t>
            </a:r>
            <a:r>
              <a:rPr lang="is-IS" baseline="0" dirty="0" err="1" smtClean="0"/>
              <a:t>care</a:t>
            </a:r>
            <a:r>
              <a:rPr lang="is-IS" baseline="0" dirty="0" smtClean="0"/>
              <a:t> for it and </a:t>
            </a:r>
            <a:r>
              <a:rPr lang="is-IS" baseline="0" dirty="0" err="1" smtClean="0"/>
              <a:t>were</a:t>
            </a:r>
            <a:r>
              <a:rPr lang="is-IS" baseline="0" dirty="0" smtClean="0"/>
              <a:t> </a:t>
            </a:r>
            <a:r>
              <a:rPr lang="is-IS" baseline="0" dirty="0" err="1" smtClean="0"/>
              <a:t>commonly</a:t>
            </a:r>
            <a:r>
              <a:rPr lang="is-IS" baseline="0" dirty="0" smtClean="0"/>
              <a:t> </a:t>
            </a:r>
            <a:r>
              <a:rPr lang="is-IS" baseline="0" dirty="0" err="1" smtClean="0"/>
              <a:t>blamed</a:t>
            </a:r>
            <a:r>
              <a:rPr lang="is-IS" baseline="0" dirty="0" smtClean="0"/>
              <a:t> for </a:t>
            </a:r>
            <a:r>
              <a:rPr lang="is-IS" baseline="0" dirty="0" err="1" smtClean="0"/>
              <a:t>the</a:t>
            </a:r>
            <a:r>
              <a:rPr lang="is-IS" baseline="0" dirty="0" smtClean="0"/>
              <a:t> </a:t>
            </a:r>
            <a:r>
              <a:rPr lang="is-IS" baseline="0" dirty="0" err="1" smtClean="0"/>
              <a:t>impairment</a:t>
            </a:r>
            <a:r>
              <a:rPr lang="is-IS" baseline="0" dirty="0" smtClean="0"/>
              <a:t>. </a:t>
            </a:r>
            <a:r>
              <a:rPr lang="is-IS" baseline="0" dirty="0" err="1" smtClean="0"/>
              <a:t>They</a:t>
            </a:r>
            <a:r>
              <a:rPr lang="is-IS" baseline="0" dirty="0" smtClean="0"/>
              <a:t> </a:t>
            </a:r>
            <a:r>
              <a:rPr lang="is-IS" baseline="0" dirty="0" err="1" smtClean="0"/>
              <a:t>could</a:t>
            </a:r>
            <a:r>
              <a:rPr lang="is-IS" baseline="0" dirty="0" smtClean="0"/>
              <a:t> not </a:t>
            </a:r>
            <a:r>
              <a:rPr lang="is-IS" baseline="0" dirty="0" err="1" smtClean="0"/>
              <a:t>rely</a:t>
            </a:r>
            <a:r>
              <a:rPr lang="is-IS" baseline="0" dirty="0" smtClean="0"/>
              <a:t> </a:t>
            </a:r>
            <a:r>
              <a:rPr lang="is-IS" baseline="0" dirty="0" err="1" smtClean="0"/>
              <a:t>on</a:t>
            </a:r>
            <a:r>
              <a:rPr lang="is-IS" baseline="0" dirty="0" smtClean="0"/>
              <a:t> </a:t>
            </a:r>
            <a:r>
              <a:rPr lang="is-IS" baseline="0" dirty="0" err="1" smtClean="0"/>
              <a:t>any</a:t>
            </a:r>
            <a:r>
              <a:rPr lang="is-IS" baseline="0" dirty="0" smtClean="0"/>
              <a:t> </a:t>
            </a:r>
            <a:r>
              <a:rPr lang="is-IS" baseline="0" dirty="0" err="1" smtClean="0"/>
              <a:t>medical</a:t>
            </a:r>
            <a:r>
              <a:rPr lang="is-IS" baseline="0" dirty="0" smtClean="0"/>
              <a:t> </a:t>
            </a:r>
            <a:r>
              <a:rPr lang="is-IS" baseline="0" dirty="0" err="1" smtClean="0"/>
              <a:t>explanations</a:t>
            </a:r>
            <a:r>
              <a:rPr lang="is-IS" baseline="0" dirty="0" smtClean="0"/>
              <a:t> – </a:t>
            </a:r>
            <a:r>
              <a:rPr lang="is-IS" baseline="0" dirty="0" err="1" smtClean="0"/>
              <a:t>there</a:t>
            </a:r>
            <a:r>
              <a:rPr lang="is-IS" baseline="0" dirty="0" smtClean="0"/>
              <a:t> </a:t>
            </a:r>
            <a:r>
              <a:rPr lang="is-IS" baseline="0" dirty="0" err="1" smtClean="0"/>
              <a:t>was</a:t>
            </a:r>
            <a:r>
              <a:rPr lang="is-IS" baseline="0" dirty="0" smtClean="0"/>
              <a:t> </a:t>
            </a:r>
            <a:r>
              <a:rPr lang="is-IS" baseline="0" dirty="0" err="1" smtClean="0"/>
              <a:t>none</a:t>
            </a:r>
            <a:r>
              <a:rPr lang="is-IS" baseline="0" dirty="0" smtClean="0"/>
              <a:t> – and </a:t>
            </a:r>
            <a:r>
              <a:rPr lang="is-IS" baseline="0" dirty="0" err="1" smtClean="0"/>
              <a:t>that</a:t>
            </a:r>
            <a:r>
              <a:rPr lang="is-IS" baseline="0" dirty="0" smtClean="0"/>
              <a:t> is </a:t>
            </a:r>
            <a:r>
              <a:rPr lang="is-IS" baseline="0" dirty="0" err="1" smtClean="0"/>
              <a:t>why</a:t>
            </a:r>
            <a:r>
              <a:rPr lang="is-IS" baseline="0" dirty="0" smtClean="0"/>
              <a:t> </a:t>
            </a:r>
            <a:r>
              <a:rPr lang="is-IS" baseline="0" dirty="0" err="1" smtClean="0"/>
              <a:t>the</a:t>
            </a:r>
            <a:r>
              <a:rPr lang="is-IS" baseline="0" dirty="0" smtClean="0"/>
              <a:t> </a:t>
            </a:r>
            <a:r>
              <a:rPr lang="is-IS" baseline="0" dirty="0" err="1" smtClean="0"/>
              <a:t>folklore</a:t>
            </a:r>
            <a:r>
              <a:rPr lang="is-IS" baseline="0" dirty="0" smtClean="0"/>
              <a:t> is </a:t>
            </a:r>
            <a:r>
              <a:rPr lang="is-IS" baseline="0" dirty="0" err="1" smtClean="0"/>
              <a:t>used</a:t>
            </a:r>
            <a:r>
              <a:rPr lang="is-IS" baseline="0" dirty="0" smtClean="0"/>
              <a:t> as an </a:t>
            </a:r>
            <a:r>
              <a:rPr lang="is-IS" baseline="0" dirty="0" err="1" smtClean="0"/>
              <a:t>explanation</a:t>
            </a:r>
            <a:r>
              <a:rPr lang="is-IS" baseline="0" dirty="0" smtClean="0"/>
              <a:t>. It </a:t>
            </a:r>
            <a:r>
              <a:rPr lang="is-IS" baseline="0" dirty="0" err="1" smtClean="0"/>
              <a:t>was</a:t>
            </a:r>
            <a:r>
              <a:rPr lang="is-IS" baseline="0" dirty="0" smtClean="0"/>
              <a:t> </a:t>
            </a:r>
            <a:r>
              <a:rPr lang="is-IS" baseline="0" dirty="0" err="1" smtClean="0"/>
              <a:t>the</a:t>
            </a:r>
            <a:r>
              <a:rPr lang="is-IS" baseline="0" dirty="0" smtClean="0"/>
              <a:t> </a:t>
            </a:r>
            <a:r>
              <a:rPr lang="is-IS" baseline="0" dirty="0" err="1" smtClean="0"/>
              <a:t>common</a:t>
            </a:r>
            <a:r>
              <a:rPr lang="is-IS" baseline="0" dirty="0" smtClean="0"/>
              <a:t> </a:t>
            </a:r>
            <a:r>
              <a:rPr lang="is-IS" baseline="0" dirty="0" err="1" smtClean="0"/>
              <a:t>knowledge</a:t>
            </a:r>
            <a:r>
              <a:rPr lang="is-IS" baseline="0" dirty="0" smtClean="0"/>
              <a:t> at </a:t>
            </a:r>
            <a:r>
              <a:rPr lang="is-IS" baseline="0" dirty="0" err="1" smtClean="0"/>
              <a:t>that</a:t>
            </a:r>
            <a:r>
              <a:rPr lang="is-IS" baseline="0" dirty="0" smtClean="0"/>
              <a:t> </a:t>
            </a:r>
            <a:r>
              <a:rPr lang="is-IS" baseline="0" dirty="0" err="1" smtClean="0"/>
              <a:t>time</a:t>
            </a:r>
            <a:r>
              <a:rPr lang="is-IS" baseline="0" dirty="0" smtClean="0"/>
              <a:t> in </a:t>
            </a:r>
            <a:r>
              <a:rPr lang="is-IS" baseline="0" dirty="0" err="1" smtClean="0"/>
              <a:t>history</a:t>
            </a:r>
            <a:r>
              <a:rPr lang="is-IS" baseline="0" dirty="0" smtClean="0"/>
              <a:t>. And as </a:t>
            </a:r>
            <a:r>
              <a:rPr lang="is-IS" baseline="0" dirty="0" err="1" smtClean="0"/>
              <a:t>we</a:t>
            </a:r>
            <a:r>
              <a:rPr lang="is-IS" baseline="0" dirty="0" smtClean="0"/>
              <a:t> </a:t>
            </a:r>
            <a:r>
              <a:rPr lang="is-IS" baseline="0" dirty="0" err="1" smtClean="0"/>
              <a:t>know</a:t>
            </a:r>
            <a:r>
              <a:rPr lang="is-IS" baseline="0" dirty="0" smtClean="0"/>
              <a:t> </a:t>
            </a:r>
            <a:r>
              <a:rPr lang="is-IS" baseline="0" dirty="0" err="1" smtClean="0"/>
              <a:t>people</a:t>
            </a:r>
            <a:r>
              <a:rPr lang="is-IS" baseline="0" dirty="0" smtClean="0"/>
              <a:t> </a:t>
            </a:r>
            <a:r>
              <a:rPr lang="is-IS" baseline="0" dirty="0" err="1" smtClean="0"/>
              <a:t>who</a:t>
            </a:r>
            <a:r>
              <a:rPr lang="is-IS" baseline="0" dirty="0" smtClean="0"/>
              <a:t> </a:t>
            </a:r>
            <a:r>
              <a:rPr lang="is-IS" baseline="0" dirty="0" err="1" smtClean="0"/>
              <a:t>were</a:t>
            </a:r>
            <a:r>
              <a:rPr lang="is-IS" baseline="0" dirty="0" smtClean="0"/>
              <a:t> </a:t>
            </a:r>
            <a:r>
              <a:rPr lang="is-IS" baseline="0" dirty="0" err="1" smtClean="0"/>
              <a:t>different</a:t>
            </a:r>
            <a:r>
              <a:rPr lang="is-IS" baseline="0" dirty="0" smtClean="0"/>
              <a:t>, </a:t>
            </a:r>
            <a:r>
              <a:rPr lang="is-IS" baseline="0" dirty="0" err="1" smtClean="0"/>
              <a:t>who</a:t>
            </a:r>
            <a:r>
              <a:rPr lang="is-IS" baseline="0" dirty="0" smtClean="0"/>
              <a:t> </a:t>
            </a:r>
            <a:r>
              <a:rPr lang="is-IS" baseline="0" dirty="0" err="1" smtClean="0"/>
              <a:t>deviated</a:t>
            </a:r>
            <a:r>
              <a:rPr lang="is-IS" baseline="0" dirty="0" smtClean="0"/>
              <a:t> </a:t>
            </a:r>
            <a:r>
              <a:rPr lang="is-IS" baseline="0" dirty="0" err="1" smtClean="0"/>
              <a:t>from</a:t>
            </a:r>
            <a:r>
              <a:rPr lang="is-IS" baseline="0" dirty="0" smtClean="0"/>
              <a:t> </a:t>
            </a:r>
            <a:r>
              <a:rPr lang="is-IS" baseline="0" dirty="0" err="1" smtClean="0"/>
              <a:t>the</a:t>
            </a:r>
            <a:r>
              <a:rPr lang="is-IS" baseline="0" dirty="0" smtClean="0"/>
              <a:t> norm </a:t>
            </a:r>
            <a:r>
              <a:rPr lang="is-IS" baseline="0" dirty="0" err="1" smtClean="0"/>
              <a:t>were</a:t>
            </a:r>
            <a:r>
              <a:rPr lang="is-IS" baseline="0" dirty="0" smtClean="0"/>
              <a:t> </a:t>
            </a:r>
            <a:r>
              <a:rPr lang="is-IS" baseline="0" dirty="0" err="1" smtClean="0"/>
              <a:t>commonly</a:t>
            </a:r>
            <a:r>
              <a:rPr lang="is-IS" baseline="0" dirty="0" smtClean="0"/>
              <a:t> </a:t>
            </a:r>
            <a:r>
              <a:rPr lang="is-IS" baseline="0" dirty="0" err="1" smtClean="0"/>
              <a:t>exluded</a:t>
            </a:r>
            <a:r>
              <a:rPr lang="is-IS" baseline="0" dirty="0" smtClean="0"/>
              <a:t> </a:t>
            </a:r>
            <a:r>
              <a:rPr lang="is-IS" baseline="0" dirty="0" err="1" smtClean="0"/>
              <a:t>from</a:t>
            </a:r>
            <a:r>
              <a:rPr lang="is-IS" baseline="0" dirty="0" smtClean="0"/>
              <a:t> </a:t>
            </a:r>
            <a:r>
              <a:rPr lang="is-IS" baseline="0" dirty="0" err="1" smtClean="0"/>
              <a:t>societies</a:t>
            </a:r>
            <a:r>
              <a:rPr lang="is-IS" baseline="0" dirty="0" smtClean="0"/>
              <a:t>. </a:t>
            </a:r>
            <a:r>
              <a:rPr lang="is-IS" baseline="0" dirty="0" err="1" smtClean="0"/>
              <a:t>The</a:t>
            </a:r>
            <a:r>
              <a:rPr lang="is-IS" baseline="0" dirty="0" smtClean="0"/>
              <a:t> </a:t>
            </a:r>
            <a:r>
              <a:rPr lang="is-IS" baseline="0" dirty="0" err="1" smtClean="0"/>
              <a:t>folklore</a:t>
            </a:r>
            <a:r>
              <a:rPr lang="is-IS" baseline="0" dirty="0" smtClean="0"/>
              <a:t> </a:t>
            </a:r>
            <a:r>
              <a:rPr lang="is-IS" baseline="0" dirty="0" err="1" smtClean="0"/>
              <a:t>also</a:t>
            </a:r>
            <a:r>
              <a:rPr lang="is-IS" baseline="0" dirty="0" smtClean="0"/>
              <a:t> offers </a:t>
            </a:r>
            <a:r>
              <a:rPr lang="is-IS" baseline="0" dirty="0" err="1" smtClean="0"/>
              <a:t>some</a:t>
            </a:r>
            <a:r>
              <a:rPr lang="is-IS" baseline="0" dirty="0" smtClean="0"/>
              <a:t> kind of a </a:t>
            </a:r>
            <a:r>
              <a:rPr lang="is-IS" baseline="0" dirty="0" err="1" smtClean="0"/>
              <a:t>justification</a:t>
            </a:r>
            <a:r>
              <a:rPr lang="is-IS" baseline="0" dirty="0" smtClean="0"/>
              <a:t> for </a:t>
            </a:r>
            <a:r>
              <a:rPr lang="is-IS" baseline="0" dirty="0" err="1" smtClean="0"/>
              <a:t>this</a:t>
            </a:r>
            <a:r>
              <a:rPr lang="is-IS" baseline="0" dirty="0" smtClean="0"/>
              <a:t> </a:t>
            </a:r>
            <a:r>
              <a:rPr lang="is-IS" baseline="0" dirty="0" err="1" smtClean="0"/>
              <a:t>exclusion</a:t>
            </a:r>
            <a:r>
              <a:rPr lang="is-IS" baseline="0" dirty="0" smtClean="0"/>
              <a:t>. </a:t>
            </a:r>
            <a:r>
              <a:rPr lang="is-IS" baseline="0" dirty="0" err="1" smtClean="0"/>
              <a:t>The</a:t>
            </a:r>
            <a:r>
              <a:rPr lang="is-IS" baseline="0" dirty="0" smtClean="0"/>
              <a:t> parents and </a:t>
            </a:r>
            <a:r>
              <a:rPr lang="is-IS" baseline="0" dirty="0" err="1" smtClean="0"/>
              <a:t>community</a:t>
            </a:r>
            <a:r>
              <a:rPr lang="is-IS" baseline="0" dirty="0" smtClean="0"/>
              <a:t> </a:t>
            </a:r>
            <a:r>
              <a:rPr lang="is-IS" baseline="0" dirty="0" err="1" smtClean="0"/>
              <a:t>were</a:t>
            </a:r>
            <a:r>
              <a:rPr lang="is-IS" baseline="0" dirty="0" smtClean="0"/>
              <a:t> not </a:t>
            </a:r>
            <a:r>
              <a:rPr lang="is-IS" baseline="0" dirty="0" err="1" smtClean="0"/>
              <a:t>excluding</a:t>
            </a:r>
            <a:r>
              <a:rPr lang="is-IS" baseline="0" dirty="0" smtClean="0"/>
              <a:t> a human being, </a:t>
            </a:r>
            <a:r>
              <a:rPr lang="is-IS" baseline="0" dirty="0" err="1" smtClean="0"/>
              <a:t>their</a:t>
            </a:r>
            <a:r>
              <a:rPr lang="is-IS" baseline="0" dirty="0" smtClean="0"/>
              <a:t> </a:t>
            </a:r>
            <a:r>
              <a:rPr lang="is-IS" baseline="0" dirty="0" err="1" smtClean="0"/>
              <a:t>child</a:t>
            </a:r>
            <a:r>
              <a:rPr lang="is-IS" baseline="0" dirty="0" smtClean="0"/>
              <a:t>, </a:t>
            </a:r>
            <a:r>
              <a:rPr lang="is-IS" baseline="0" dirty="0" err="1" smtClean="0"/>
              <a:t>they</a:t>
            </a:r>
            <a:r>
              <a:rPr lang="is-IS" baseline="0" dirty="0" smtClean="0"/>
              <a:t> </a:t>
            </a:r>
            <a:r>
              <a:rPr lang="is-IS" baseline="0" dirty="0" err="1" smtClean="0"/>
              <a:t>were</a:t>
            </a:r>
            <a:r>
              <a:rPr lang="is-IS" baseline="0" dirty="0" smtClean="0"/>
              <a:t> </a:t>
            </a:r>
            <a:r>
              <a:rPr lang="is-IS" baseline="0" dirty="0" err="1" smtClean="0"/>
              <a:t>excluding</a:t>
            </a:r>
            <a:r>
              <a:rPr lang="is-IS" baseline="0" dirty="0" smtClean="0"/>
              <a:t> a </a:t>
            </a:r>
            <a:r>
              <a:rPr lang="is-IS" baseline="0" dirty="0" err="1" smtClean="0"/>
              <a:t>supernatural</a:t>
            </a:r>
            <a:r>
              <a:rPr lang="is-IS" baseline="0" dirty="0" smtClean="0"/>
              <a:t> being – </a:t>
            </a:r>
            <a:r>
              <a:rPr lang="is-IS" baseline="0" dirty="0" err="1" smtClean="0"/>
              <a:t>who</a:t>
            </a:r>
            <a:r>
              <a:rPr lang="is-IS" baseline="0" dirty="0" smtClean="0"/>
              <a:t> </a:t>
            </a:r>
            <a:r>
              <a:rPr lang="is-IS" baseline="0" dirty="0" err="1" smtClean="0"/>
              <a:t>clearly</a:t>
            </a:r>
            <a:r>
              <a:rPr lang="is-IS" baseline="0" dirty="0" smtClean="0"/>
              <a:t> </a:t>
            </a:r>
            <a:r>
              <a:rPr lang="is-IS" baseline="0" dirty="0" err="1" smtClean="0"/>
              <a:t>did</a:t>
            </a:r>
            <a:r>
              <a:rPr lang="is-IS" baseline="0" dirty="0" smtClean="0"/>
              <a:t> not </a:t>
            </a:r>
            <a:r>
              <a:rPr lang="is-IS" baseline="0" dirty="0" err="1" smtClean="0"/>
              <a:t>belong</a:t>
            </a:r>
            <a:r>
              <a:rPr lang="is-IS" baseline="0" dirty="0" smtClean="0"/>
              <a:t> in </a:t>
            </a:r>
            <a:r>
              <a:rPr lang="is-IS" baseline="0" dirty="0" err="1" smtClean="0"/>
              <a:t>society</a:t>
            </a:r>
            <a:r>
              <a:rPr lang="is-IS" baseline="0" dirty="0" smtClean="0"/>
              <a:t> </a:t>
            </a:r>
            <a:r>
              <a:rPr lang="is-IS" baseline="0" dirty="0" err="1" smtClean="0"/>
              <a:t>with</a:t>
            </a:r>
            <a:r>
              <a:rPr lang="is-IS" baseline="0" dirty="0" smtClean="0"/>
              <a:t> </a:t>
            </a:r>
            <a:r>
              <a:rPr lang="is-IS" baseline="0" dirty="0" err="1" smtClean="0"/>
              <a:t>people</a:t>
            </a:r>
            <a:r>
              <a:rPr lang="is-IS" baseline="0" dirty="0" smtClean="0"/>
              <a:t>.</a:t>
            </a:r>
          </a:p>
          <a:p>
            <a:endParaRPr lang="is-IS" baseline="0" dirty="0" smtClean="0"/>
          </a:p>
          <a:p>
            <a:r>
              <a:rPr lang="is-IS" dirty="0" err="1" smtClean="0"/>
              <a:t>Ostension</a:t>
            </a:r>
            <a:r>
              <a:rPr lang="is-IS" dirty="0" smtClean="0"/>
              <a:t> is </a:t>
            </a:r>
            <a:r>
              <a:rPr lang="is-IS" dirty="0" err="1" smtClean="0"/>
              <a:t>whe</a:t>
            </a:r>
            <a:r>
              <a:rPr lang="is-IS" dirty="0" smtClean="0"/>
              <a:t> </a:t>
            </a:r>
            <a:r>
              <a:rPr lang="is-IS" dirty="0" err="1" smtClean="0"/>
              <a:t>people</a:t>
            </a:r>
            <a:r>
              <a:rPr lang="is-IS" dirty="0" smtClean="0"/>
              <a:t> </a:t>
            </a:r>
            <a:r>
              <a:rPr lang="is-IS" dirty="0" err="1" smtClean="0"/>
              <a:t>act</a:t>
            </a:r>
            <a:r>
              <a:rPr lang="is-IS" dirty="0" smtClean="0"/>
              <a:t> </a:t>
            </a:r>
            <a:r>
              <a:rPr lang="is-IS" dirty="0" err="1" smtClean="0"/>
              <a:t>out</a:t>
            </a:r>
            <a:r>
              <a:rPr lang="is-IS" dirty="0" smtClean="0"/>
              <a:t> </a:t>
            </a:r>
            <a:r>
              <a:rPr lang="is-IS" dirty="0" err="1" smtClean="0"/>
              <a:t>the</a:t>
            </a:r>
            <a:r>
              <a:rPr lang="is-IS" dirty="0" smtClean="0"/>
              <a:t> </a:t>
            </a:r>
            <a:r>
              <a:rPr lang="is-IS" dirty="0" err="1" smtClean="0"/>
              <a:t>legend</a:t>
            </a:r>
            <a:r>
              <a:rPr lang="is-IS" dirty="0" smtClean="0"/>
              <a:t>.</a:t>
            </a:r>
            <a:endParaRPr lang="is-IS" dirty="0"/>
          </a:p>
        </p:txBody>
      </p:sp>
      <p:sp>
        <p:nvSpPr>
          <p:cNvPr id="4" name="Slide Number Placeholder 3"/>
          <p:cNvSpPr>
            <a:spLocks noGrp="1"/>
          </p:cNvSpPr>
          <p:nvPr>
            <p:ph type="sldNum" sz="quarter" idx="10"/>
          </p:nvPr>
        </p:nvSpPr>
        <p:spPr/>
        <p:txBody>
          <a:bodyPr/>
          <a:lstStyle/>
          <a:p>
            <a:fld id="{26A1118C-80CE-4755-8A4E-5C298E9BE468}"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26A1118C-80CE-4755-8A4E-5C298E9BE468}"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s-I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s-IS" smtClean="0"/>
              <a:t>Click to edit Master subtitle style</a:t>
            </a:r>
            <a:endParaRPr lang="en-US"/>
          </a:p>
        </p:txBody>
      </p:sp>
      <p:sp>
        <p:nvSpPr>
          <p:cNvPr id="4" name="Date Placeholder 3"/>
          <p:cNvSpPr>
            <a:spLocks noGrp="1"/>
          </p:cNvSpPr>
          <p:nvPr>
            <p:ph type="dt" sz="half" idx="10"/>
          </p:nvPr>
        </p:nvSpPr>
        <p:spPr/>
        <p:txBody>
          <a:bodyPr/>
          <a:lstStyle/>
          <a:p>
            <a:fld id="{E8DA37D6-0484-4410-85CB-2B22D1BDC172}" type="datetime1">
              <a:rPr lang="en-US" smtClean="0"/>
              <a:pPr/>
              <a:t>9/5/2010</a:t>
            </a:fld>
            <a:endParaRPr lang="en-US"/>
          </a:p>
        </p:txBody>
      </p:sp>
      <p:sp>
        <p:nvSpPr>
          <p:cNvPr id="5" name="Footer Placeholder 4"/>
          <p:cNvSpPr>
            <a:spLocks noGrp="1"/>
          </p:cNvSpPr>
          <p:nvPr>
            <p:ph type="ftr" sz="quarter" idx="11"/>
          </p:nvPr>
        </p:nvSpPr>
        <p:spPr/>
        <p:txBody>
          <a:bodyPr/>
          <a:lstStyle/>
          <a:p>
            <a:r>
              <a:rPr lang="en-US" smtClean="0"/>
              <a:t>Eva Þórdís Ebenezersdóttir. </a:t>
            </a:r>
            <a:endParaRPr lang="en-US"/>
          </a:p>
        </p:txBody>
      </p:sp>
      <p:sp>
        <p:nvSpPr>
          <p:cNvPr id="6" name="Slide Number Placeholder 5"/>
          <p:cNvSpPr>
            <a:spLocks noGrp="1"/>
          </p:cNvSpPr>
          <p:nvPr>
            <p:ph type="sldNum" sz="quarter" idx="12"/>
          </p:nvPr>
        </p:nvSpPr>
        <p:spPr/>
        <p:txBody>
          <a:bodyPr/>
          <a:lstStyle/>
          <a:p>
            <a:fld id="{09A30E2A-5136-4FBB-A110-55ACDCC6C9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4" name="Date Placeholder 3"/>
          <p:cNvSpPr>
            <a:spLocks noGrp="1"/>
          </p:cNvSpPr>
          <p:nvPr>
            <p:ph type="dt" sz="half" idx="10"/>
          </p:nvPr>
        </p:nvSpPr>
        <p:spPr/>
        <p:txBody>
          <a:bodyPr/>
          <a:lstStyle/>
          <a:p>
            <a:fld id="{0C9433AF-FFB2-4A42-9B07-F1EF122D463E}" type="datetime1">
              <a:rPr lang="en-US" smtClean="0"/>
              <a:pPr/>
              <a:t>9/5/2010</a:t>
            </a:fld>
            <a:endParaRPr lang="en-US"/>
          </a:p>
        </p:txBody>
      </p:sp>
      <p:sp>
        <p:nvSpPr>
          <p:cNvPr id="5" name="Footer Placeholder 4"/>
          <p:cNvSpPr>
            <a:spLocks noGrp="1"/>
          </p:cNvSpPr>
          <p:nvPr>
            <p:ph type="ftr" sz="quarter" idx="11"/>
          </p:nvPr>
        </p:nvSpPr>
        <p:spPr/>
        <p:txBody>
          <a:bodyPr/>
          <a:lstStyle/>
          <a:p>
            <a:r>
              <a:rPr lang="en-US" smtClean="0"/>
              <a:t>Eva Þórdís Ebenezersdóttir. </a:t>
            </a:r>
            <a:endParaRPr lang="en-US"/>
          </a:p>
        </p:txBody>
      </p:sp>
      <p:sp>
        <p:nvSpPr>
          <p:cNvPr id="6" name="Slide Number Placeholder 5"/>
          <p:cNvSpPr>
            <a:spLocks noGrp="1"/>
          </p:cNvSpPr>
          <p:nvPr>
            <p:ph type="sldNum" sz="quarter" idx="12"/>
          </p:nvPr>
        </p:nvSpPr>
        <p:spPr/>
        <p:txBody>
          <a:bodyPr/>
          <a:lstStyle/>
          <a:p>
            <a:fld id="{09A30E2A-5136-4FBB-A110-55ACDCC6C9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s-I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4" name="Date Placeholder 3"/>
          <p:cNvSpPr>
            <a:spLocks noGrp="1"/>
          </p:cNvSpPr>
          <p:nvPr>
            <p:ph type="dt" sz="half" idx="10"/>
          </p:nvPr>
        </p:nvSpPr>
        <p:spPr/>
        <p:txBody>
          <a:bodyPr/>
          <a:lstStyle/>
          <a:p>
            <a:fld id="{9FB947DE-0785-425F-BC0A-BF4CC4230C31}" type="datetime1">
              <a:rPr lang="en-US" smtClean="0"/>
              <a:pPr/>
              <a:t>9/5/2010</a:t>
            </a:fld>
            <a:endParaRPr lang="en-US"/>
          </a:p>
        </p:txBody>
      </p:sp>
      <p:sp>
        <p:nvSpPr>
          <p:cNvPr id="5" name="Footer Placeholder 4"/>
          <p:cNvSpPr>
            <a:spLocks noGrp="1"/>
          </p:cNvSpPr>
          <p:nvPr>
            <p:ph type="ftr" sz="quarter" idx="11"/>
          </p:nvPr>
        </p:nvSpPr>
        <p:spPr/>
        <p:txBody>
          <a:bodyPr/>
          <a:lstStyle/>
          <a:p>
            <a:r>
              <a:rPr lang="en-US" smtClean="0"/>
              <a:t>Eva Þórdís Ebenezersdóttir. </a:t>
            </a:r>
            <a:endParaRPr lang="en-US"/>
          </a:p>
        </p:txBody>
      </p:sp>
      <p:sp>
        <p:nvSpPr>
          <p:cNvPr id="6" name="Slide Number Placeholder 5"/>
          <p:cNvSpPr>
            <a:spLocks noGrp="1"/>
          </p:cNvSpPr>
          <p:nvPr>
            <p:ph type="sldNum" sz="quarter" idx="12"/>
          </p:nvPr>
        </p:nvSpPr>
        <p:spPr/>
        <p:txBody>
          <a:bodyPr/>
          <a:lstStyle/>
          <a:p>
            <a:fld id="{09A30E2A-5136-4FBB-A110-55ACDCC6C9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Click to edit Master title style</a:t>
            </a:r>
            <a:endParaRPr lang="en-US"/>
          </a:p>
        </p:txBody>
      </p:sp>
      <p:sp>
        <p:nvSpPr>
          <p:cNvPr id="3" name="Content Placeholder 2"/>
          <p:cNvSpPr>
            <a:spLocks noGrp="1"/>
          </p:cNvSpPr>
          <p:nvPr>
            <p:ph idx="1"/>
          </p:nvPr>
        </p:nvSpPr>
        <p:spPr/>
        <p:txBody>
          <a:bodyPr/>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4" name="Date Placeholder 3"/>
          <p:cNvSpPr>
            <a:spLocks noGrp="1"/>
          </p:cNvSpPr>
          <p:nvPr>
            <p:ph type="dt" sz="half" idx="10"/>
          </p:nvPr>
        </p:nvSpPr>
        <p:spPr/>
        <p:txBody>
          <a:bodyPr/>
          <a:lstStyle/>
          <a:p>
            <a:fld id="{CD95EC18-ECB2-40BE-BCC2-A678D282100E}" type="datetime1">
              <a:rPr lang="en-US" smtClean="0"/>
              <a:pPr/>
              <a:t>9/5/2010</a:t>
            </a:fld>
            <a:endParaRPr lang="en-US"/>
          </a:p>
        </p:txBody>
      </p:sp>
      <p:sp>
        <p:nvSpPr>
          <p:cNvPr id="5" name="Footer Placeholder 4"/>
          <p:cNvSpPr>
            <a:spLocks noGrp="1"/>
          </p:cNvSpPr>
          <p:nvPr>
            <p:ph type="ftr" sz="quarter" idx="11"/>
          </p:nvPr>
        </p:nvSpPr>
        <p:spPr/>
        <p:txBody>
          <a:bodyPr/>
          <a:lstStyle/>
          <a:p>
            <a:r>
              <a:rPr lang="en-US" smtClean="0"/>
              <a:t>Eva Þórdís Ebenezersdóttir. </a:t>
            </a:r>
            <a:endParaRPr lang="en-US"/>
          </a:p>
        </p:txBody>
      </p:sp>
      <p:sp>
        <p:nvSpPr>
          <p:cNvPr id="6" name="Slide Number Placeholder 5"/>
          <p:cNvSpPr>
            <a:spLocks noGrp="1"/>
          </p:cNvSpPr>
          <p:nvPr>
            <p:ph type="sldNum" sz="quarter" idx="12"/>
          </p:nvPr>
        </p:nvSpPr>
        <p:spPr/>
        <p:txBody>
          <a:bodyPr/>
          <a:lstStyle/>
          <a:p>
            <a:fld id="{09A30E2A-5136-4FBB-A110-55ACDCC6C9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is-I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s-IS" smtClean="0"/>
              <a:t>Click to edit Master text styles</a:t>
            </a:r>
          </a:p>
        </p:txBody>
      </p:sp>
      <p:sp>
        <p:nvSpPr>
          <p:cNvPr id="4" name="Date Placeholder 3"/>
          <p:cNvSpPr>
            <a:spLocks noGrp="1"/>
          </p:cNvSpPr>
          <p:nvPr>
            <p:ph type="dt" sz="half" idx="10"/>
          </p:nvPr>
        </p:nvSpPr>
        <p:spPr/>
        <p:txBody>
          <a:bodyPr/>
          <a:lstStyle/>
          <a:p>
            <a:fld id="{316785ED-F0D6-43CD-8AEC-5814EEC9833F}" type="datetime1">
              <a:rPr lang="en-US" smtClean="0"/>
              <a:pPr/>
              <a:t>9/5/2010</a:t>
            </a:fld>
            <a:endParaRPr lang="en-US"/>
          </a:p>
        </p:txBody>
      </p:sp>
      <p:sp>
        <p:nvSpPr>
          <p:cNvPr id="5" name="Footer Placeholder 4"/>
          <p:cNvSpPr>
            <a:spLocks noGrp="1"/>
          </p:cNvSpPr>
          <p:nvPr>
            <p:ph type="ftr" sz="quarter" idx="11"/>
          </p:nvPr>
        </p:nvSpPr>
        <p:spPr/>
        <p:txBody>
          <a:bodyPr/>
          <a:lstStyle/>
          <a:p>
            <a:r>
              <a:rPr lang="en-US" smtClean="0"/>
              <a:t>Eva Þórdís Ebenezersdóttir. </a:t>
            </a:r>
            <a:endParaRPr lang="en-US"/>
          </a:p>
        </p:txBody>
      </p:sp>
      <p:sp>
        <p:nvSpPr>
          <p:cNvPr id="6" name="Slide Number Placeholder 5"/>
          <p:cNvSpPr>
            <a:spLocks noGrp="1"/>
          </p:cNvSpPr>
          <p:nvPr>
            <p:ph type="sldNum" sz="quarter" idx="12"/>
          </p:nvPr>
        </p:nvSpPr>
        <p:spPr/>
        <p:txBody>
          <a:bodyPr/>
          <a:lstStyle/>
          <a:p>
            <a:fld id="{09A30E2A-5136-4FBB-A110-55ACDCC6C9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5" name="Date Placeholder 4"/>
          <p:cNvSpPr>
            <a:spLocks noGrp="1"/>
          </p:cNvSpPr>
          <p:nvPr>
            <p:ph type="dt" sz="half" idx="10"/>
          </p:nvPr>
        </p:nvSpPr>
        <p:spPr/>
        <p:txBody>
          <a:bodyPr/>
          <a:lstStyle/>
          <a:p>
            <a:fld id="{7C910B48-04DF-4005-BE83-F0E632C38A4E}" type="datetime1">
              <a:rPr lang="en-US" smtClean="0"/>
              <a:pPr/>
              <a:t>9/5/2010</a:t>
            </a:fld>
            <a:endParaRPr lang="en-US"/>
          </a:p>
        </p:txBody>
      </p:sp>
      <p:sp>
        <p:nvSpPr>
          <p:cNvPr id="6" name="Footer Placeholder 5"/>
          <p:cNvSpPr>
            <a:spLocks noGrp="1"/>
          </p:cNvSpPr>
          <p:nvPr>
            <p:ph type="ftr" sz="quarter" idx="11"/>
          </p:nvPr>
        </p:nvSpPr>
        <p:spPr/>
        <p:txBody>
          <a:bodyPr/>
          <a:lstStyle/>
          <a:p>
            <a:r>
              <a:rPr lang="en-US" smtClean="0"/>
              <a:t>Eva Þórdís Ebenezersdóttir. </a:t>
            </a:r>
            <a:endParaRPr lang="en-US"/>
          </a:p>
        </p:txBody>
      </p:sp>
      <p:sp>
        <p:nvSpPr>
          <p:cNvPr id="7" name="Slide Number Placeholder 6"/>
          <p:cNvSpPr>
            <a:spLocks noGrp="1"/>
          </p:cNvSpPr>
          <p:nvPr>
            <p:ph type="sldNum" sz="quarter" idx="12"/>
          </p:nvPr>
        </p:nvSpPr>
        <p:spPr/>
        <p:txBody>
          <a:bodyPr/>
          <a:lstStyle/>
          <a:p>
            <a:fld id="{09A30E2A-5136-4FBB-A110-55ACDCC6C9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s-I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s-I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s-I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7" name="Date Placeholder 6"/>
          <p:cNvSpPr>
            <a:spLocks noGrp="1"/>
          </p:cNvSpPr>
          <p:nvPr>
            <p:ph type="dt" sz="half" idx="10"/>
          </p:nvPr>
        </p:nvSpPr>
        <p:spPr/>
        <p:txBody>
          <a:bodyPr/>
          <a:lstStyle/>
          <a:p>
            <a:fld id="{8066C509-DDFB-4EDC-9FF4-526CB1D519B3}" type="datetime1">
              <a:rPr lang="en-US" smtClean="0"/>
              <a:pPr/>
              <a:t>9/5/2010</a:t>
            </a:fld>
            <a:endParaRPr lang="en-US"/>
          </a:p>
        </p:txBody>
      </p:sp>
      <p:sp>
        <p:nvSpPr>
          <p:cNvPr id="8" name="Footer Placeholder 7"/>
          <p:cNvSpPr>
            <a:spLocks noGrp="1"/>
          </p:cNvSpPr>
          <p:nvPr>
            <p:ph type="ftr" sz="quarter" idx="11"/>
          </p:nvPr>
        </p:nvSpPr>
        <p:spPr/>
        <p:txBody>
          <a:bodyPr/>
          <a:lstStyle/>
          <a:p>
            <a:r>
              <a:rPr lang="en-US" smtClean="0"/>
              <a:t>Eva Þórdís Ebenezersdóttir. </a:t>
            </a:r>
            <a:endParaRPr lang="en-US"/>
          </a:p>
        </p:txBody>
      </p:sp>
      <p:sp>
        <p:nvSpPr>
          <p:cNvPr id="9" name="Slide Number Placeholder 8"/>
          <p:cNvSpPr>
            <a:spLocks noGrp="1"/>
          </p:cNvSpPr>
          <p:nvPr>
            <p:ph type="sldNum" sz="quarter" idx="12"/>
          </p:nvPr>
        </p:nvSpPr>
        <p:spPr/>
        <p:txBody>
          <a:bodyPr/>
          <a:lstStyle/>
          <a:p>
            <a:fld id="{09A30E2A-5136-4FBB-A110-55ACDCC6C9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Click to edit Master title style</a:t>
            </a:r>
            <a:endParaRPr lang="en-US"/>
          </a:p>
        </p:txBody>
      </p:sp>
      <p:sp>
        <p:nvSpPr>
          <p:cNvPr id="3" name="Date Placeholder 2"/>
          <p:cNvSpPr>
            <a:spLocks noGrp="1"/>
          </p:cNvSpPr>
          <p:nvPr>
            <p:ph type="dt" sz="half" idx="10"/>
          </p:nvPr>
        </p:nvSpPr>
        <p:spPr/>
        <p:txBody>
          <a:bodyPr/>
          <a:lstStyle/>
          <a:p>
            <a:fld id="{125F82E5-FF47-46A6-8199-928220FFFF4E}" type="datetime1">
              <a:rPr lang="en-US" smtClean="0"/>
              <a:pPr/>
              <a:t>9/5/2010</a:t>
            </a:fld>
            <a:endParaRPr lang="en-US"/>
          </a:p>
        </p:txBody>
      </p:sp>
      <p:sp>
        <p:nvSpPr>
          <p:cNvPr id="4" name="Footer Placeholder 3"/>
          <p:cNvSpPr>
            <a:spLocks noGrp="1"/>
          </p:cNvSpPr>
          <p:nvPr>
            <p:ph type="ftr" sz="quarter" idx="11"/>
          </p:nvPr>
        </p:nvSpPr>
        <p:spPr/>
        <p:txBody>
          <a:bodyPr/>
          <a:lstStyle/>
          <a:p>
            <a:r>
              <a:rPr lang="en-US" smtClean="0"/>
              <a:t>Eva Þórdís Ebenezersdóttir. </a:t>
            </a:r>
            <a:endParaRPr lang="en-US"/>
          </a:p>
        </p:txBody>
      </p:sp>
      <p:sp>
        <p:nvSpPr>
          <p:cNvPr id="5" name="Slide Number Placeholder 4"/>
          <p:cNvSpPr>
            <a:spLocks noGrp="1"/>
          </p:cNvSpPr>
          <p:nvPr>
            <p:ph type="sldNum" sz="quarter" idx="12"/>
          </p:nvPr>
        </p:nvSpPr>
        <p:spPr/>
        <p:txBody>
          <a:bodyPr/>
          <a:lstStyle/>
          <a:p>
            <a:fld id="{09A30E2A-5136-4FBB-A110-55ACDCC6C9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83A267-F063-4D90-869D-008C0392AA48}" type="datetime1">
              <a:rPr lang="en-US" smtClean="0"/>
              <a:pPr/>
              <a:t>9/5/2010</a:t>
            </a:fld>
            <a:endParaRPr lang="en-US"/>
          </a:p>
        </p:txBody>
      </p:sp>
      <p:sp>
        <p:nvSpPr>
          <p:cNvPr id="3" name="Footer Placeholder 2"/>
          <p:cNvSpPr>
            <a:spLocks noGrp="1"/>
          </p:cNvSpPr>
          <p:nvPr>
            <p:ph type="ftr" sz="quarter" idx="11"/>
          </p:nvPr>
        </p:nvSpPr>
        <p:spPr/>
        <p:txBody>
          <a:bodyPr/>
          <a:lstStyle/>
          <a:p>
            <a:r>
              <a:rPr lang="en-US" smtClean="0"/>
              <a:t>Eva Þórdís Ebenezersdóttir. </a:t>
            </a:r>
            <a:endParaRPr lang="en-US"/>
          </a:p>
        </p:txBody>
      </p:sp>
      <p:sp>
        <p:nvSpPr>
          <p:cNvPr id="4" name="Slide Number Placeholder 3"/>
          <p:cNvSpPr>
            <a:spLocks noGrp="1"/>
          </p:cNvSpPr>
          <p:nvPr>
            <p:ph type="sldNum" sz="quarter" idx="12"/>
          </p:nvPr>
        </p:nvSpPr>
        <p:spPr/>
        <p:txBody>
          <a:bodyPr/>
          <a:lstStyle/>
          <a:p>
            <a:fld id="{09A30E2A-5136-4FBB-A110-55ACDCC6C9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s-I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s-IS" smtClean="0"/>
              <a:t>Click to edit Master text styles</a:t>
            </a:r>
          </a:p>
        </p:txBody>
      </p:sp>
      <p:sp>
        <p:nvSpPr>
          <p:cNvPr id="5" name="Date Placeholder 4"/>
          <p:cNvSpPr>
            <a:spLocks noGrp="1"/>
          </p:cNvSpPr>
          <p:nvPr>
            <p:ph type="dt" sz="half" idx="10"/>
          </p:nvPr>
        </p:nvSpPr>
        <p:spPr/>
        <p:txBody>
          <a:bodyPr/>
          <a:lstStyle/>
          <a:p>
            <a:fld id="{99552750-60A7-42C6-8E03-AFC2CBE8A373}" type="datetime1">
              <a:rPr lang="en-US" smtClean="0"/>
              <a:pPr/>
              <a:t>9/5/2010</a:t>
            </a:fld>
            <a:endParaRPr lang="en-US"/>
          </a:p>
        </p:txBody>
      </p:sp>
      <p:sp>
        <p:nvSpPr>
          <p:cNvPr id="6" name="Footer Placeholder 5"/>
          <p:cNvSpPr>
            <a:spLocks noGrp="1"/>
          </p:cNvSpPr>
          <p:nvPr>
            <p:ph type="ftr" sz="quarter" idx="11"/>
          </p:nvPr>
        </p:nvSpPr>
        <p:spPr/>
        <p:txBody>
          <a:bodyPr/>
          <a:lstStyle/>
          <a:p>
            <a:r>
              <a:rPr lang="en-US" smtClean="0"/>
              <a:t>Eva Þórdís Ebenezersdóttir. </a:t>
            </a:r>
            <a:endParaRPr lang="en-US"/>
          </a:p>
        </p:txBody>
      </p:sp>
      <p:sp>
        <p:nvSpPr>
          <p:cNvPr id="7" name="Slide Number Placeholder 6"/>
          <p:cNvSpPr>
            <a:spLocks noGrp="1"/>
          </p:cNvSpPr>
          <p:nvPr>
            <p:ph type="sldNum" sz="quarter" idx="12"/>
          </p:nvPr>
        </p:nvSpPr>
        <p:spPr/>
        <p:txBody>
          <a:bodyPr/>
          <a:lstStyle/>
          <a:p>
            <a:fld id="{09A30E2A-5136-4FBB-A110-55ACDCC6C9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s-I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s-IS" smtClean="0"/>
              <a:t>Click to edit Master text styles</a:t>
            </a:r>
          </a:p>
        </p:txBody>
      </p:sp>
      <p:sp>
        <p:nvSpPr>
          <p:cNvPr id="5" name="Date Placeholder 4"/>
          <p:cNvSpPr>
            <a:spLocks noGrp="1"/>
          </p:cNvSpPr>
          <p:nvPr>
            <p:ph type="dt" sz="half" idx="10"/>
          </p:nvPr>
        </p:nvSpPr>
        <p:spPr/>
        <p:txBody>
          <a:bodyPr/>
          <a:lstStyle/>
          <a:p>
            <a:fld id="{968C429F-6118-4CD8-845F-3B9601525687}" type="datetime1">
              <a:rPr lang="en-US" smtClean="0"/>
              <a:pPr/>
              <a:t>9/5/2010</a:t>
            </a:fld>
            <a:endParaRPr lang="en-US"/>
          </a:p>
        </p:txBody>
      </p:sp>
      <p:sp>
        <p:nvSpPr>
          <p:cNvPr id="6" name="Footer Placeholder 5"/>
          <p:cNvSpPr>
            <a:spLocks noGrp="1"/>
          </p:cNvSpPr>
          <p:nvPr>
            <p:ph type="ftr" sz="quarter" idx="11"/>
          </p:nvPr>
        </p:nvSpPr>
        <p:spPr/>
        <p:txBody>
          <a:bodyPr/>
          <a:lstStyle/>
          <a:p>
            <a:r>
              <a:rPr lang="en-US" smtClean="0"/>
              <a:t>Eva Þórdís Ebenezersdóttir. </a:t>
            </a:r>
            <a:endParaRPr lang="en-US"/>
          </a:p>
        </p:txBody>
      </p:sp>
      <p:sp>
        <p:nvSpPr>
          <p:cNvPr id="7" name="Slide Number Placeholder 6"/>
          <p:cNvSpPr>
            <a:spLocks noGrp="1"/>
          </p:cNvSpPr>
          <p:nvPr>
            <p:ph type="sldNum" sz="quarter" idx="12"/>
          </p:nvPr>
        </p:nvSpPr>
        <p:spPr/>
        <p:txBody>
          <a:bodyPr/>
          <a:lstStyle/>
          <a:p>
            <a:fld id="{09A30E2A-5136-4FBB-A110-55ACDCC6C92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2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EDC78A-070C-4996-BBB7-886A8AE40B16}" type="datetime1">
              <a:rPr lang="en-US" smtClean="0"/>
              <a:pPr/>
              <a:t>9/5/2010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Eva Þórdís Ebenezersdóttir.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A30E2A-5136-4FBB-A110-55ACDCC6C9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Changling</a:t>
            </a:r>
            <a:r>
              <a:rPr lang="en-US" dirty="0" smtClean="0"/>
              <a:t> … Or is it?</a:t>
            </a:r>
            <a:br>
              <a:rPr lang="en-US" dirty="0" smtClean="0"/>
            </a:br>
            <a:r>
              <a:rPr lang="en-US" sz="3556" dirty="0" err="1" smtClean="0"/>
              <a:t>Changling</a:t>
            </a:r>
            <a:r>
              <a:rPr lang="en-US" sz="3556" dirty="0" smtClean="0"/>
              <a:t> legends from a new perspective</a:t>
            </a:r>
            <a:endParaRPr lang="en-US" sz="3556" dirty="0"/>
          </a:p>
        </p:txBody>
      </p:sp>
      <p:sp>
        <p:nvSpPr>
          <p:cNvPr id="3" name="Subtitle 2"/>
          <p:cNvSpPr>
            <a:spLocks noGrp="1"/>
          </p:cNvSpPr>
          <p:nvPr>
            <p:ph type="subTitle" idx="1"/>
          </p:nvPr>
        </p:nvSpPr>
        <p:spPr/>
        <p:txBody>
          <a:bodyPr/>
          <a:lstStyle/>
          <a:p>
            <a:r>
              <a:rPr lang="en-US" dirty="0" smtClean="0"/>
              <a:t>Research Center for Disability Studies</a:t>
            </a:r>
          </a:p>
          <a:p>
            <a:r>
              <a:rPr lang="en-US" dirty="0" smtClean="0"/>
              <a:t>University of Iceland</a:t>
            </a:r>
          </a:p>
        </p:txBody>
      </p:sp>
      <p:sp>
        <p:nvSpPr>
          <p:cNvPr id="5" name="Footer Placeholder 4"/>
          <p:cNvSpPr>
            <a:spLocks noGrp="1"/>
          </p:cNvSpPr>
          <p:nvPr>
            <p:ph type="ftr" sz="quarter" idx="11"/>
          </p:nvPr>
        </p:nvSpPr>
        <p:spPr/>
        <p:txBody>
          <a:bodyPr/>
          <a:lstStyle/>
          <a:p>
            <a:r>
              <a:rPr lang="en-US" dirty="0" smtClean="0"/>
              <a:t>Eva </a:t>
            </a:r>
            <a:r>
              <a:rPr lang="en-US" dirty="0" err="1" smtClean="0"/>
              <a:t>Þórdís</a:t>
            </a:r>
            <a:r>
              <a:rPr lang="en-US" dirty="0" smtClean="0"/>
              <a:t> </a:t>
            </a:r>
            <a:r>
              <a:rPr lang="en-US" dirty="0" err="1" smtClean="0"/>
              <a:t>Ebenezersdóttir</a:t>
            </a:r>
            <a:r>
              <a:rPr lang="en-US" dirty="0"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why?</a:t>
            </a:r>
            <a:endParaRPr lang="en-US" dirty="0"/>
          </a:p>
        </p:txBody>
      </p:sp>
      <p:sp>
        <p:nvSpPr>
          <p:cNvPr id="3" name="Content Placeholder 2"/>
          <p:cNvSpPr>
            <a:spLocks noGrp="1"/>
          </p:cNvSpPr>
          <p:nvPr>
            <p:ph idx="1"/>
          </p:nvPr>
        </p:nvSpPr>
        <p:spPr/>
        <p:txBody>
          <a:bodyPr anchor="ctr"/>
          <a:lstStyle/>
          <a:p>
            <a:r>
              <a:rPr lang="en-US" dirty="0" smtClean="0"/>
              <a:t>A part of history that is not written in the history books.</a:t>
            </a:r>
          </a:p>
          <a:p>
            <a:r>
              <a:rPr lang="en-US" dirty="0" smtClean="0"/>
              <a:t>To understand the present attitudes we need to understand the past attitudes towards disability.</a:t>
            </a:r>
          </a:p>
          <a:p>
            <a:r>
              <a:rPr lang="en-US" dirty="0" smtClean="0"/>
              <a:t>Cultural heritage as capital.</a:t>
            </a:r>
          </a:p>
        </p:txBody>
      </p:sp>
      <p:sp>
        <p:nvSpPr>
          <p:cNvPr id="4" name="Footer Placeholder 3"/>
          <p:cNvSpPr>
            <a:spLocks noGrp="1"/>
          </p:cNvSpPr>
          <p:nvPr>
            <p:ph type="ftr" sz="quarter" idx="11"/>
          </p:nvPr>
        </p:nvSpPr>
        <p:spPr/>
        <p:txBody>
          <a:bodyPr/>
          <a:lstStyle/>
          <a:p>
            <a:r>
              <a:rPr lang="en-US" smtClean="0"/>
              <a:t>Eva Þórdís Ebenezersdóttir.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day</a:t>
            </a:r>
            <a:endParaRPr lang="en-US" dirty="0"/>
          </a:p>
        </p:txBody>
      </p:sp>
      <p:sp>
        <p:nvSpPr>
          <p:cNvPr id="3" name="Content Placeholder 2"/>
          <p:cNvSpPr>
            <a:spLocks noGrp="1"/>
          </p:cNvSpPr>
          <p:nvPr>
            <p:ph idx="1"/>
          </p:nvPr>
        </p:nvSpPr>
        <p:spPr/>
        <p:txBody>
          <a:bodyPr anchor="ctr"/>
          <a:lstStyle/>
          <a:p>
            <a:r>
              <a:rPr lang="en-US" dirty="0" smtClean="0"/>
              <a:t>Legends, what are they and what can be learned from them.</a:t>
            </a:r>
          </a:p>
          <a:p>
            <a:r>
              <a:rPr lang="en-US" dirty="0" smtClean="0"/>
              <a:t>The moral model of disability and legends.</a:t>
            </a:r>
          </a:p>
          <a:p>
            <a:r>
              <a:rPr lang="en-US" dirty="0" smtClean="0"/>
              <a:t>Changeling legends.</a:t>
            </a:r>
          </a:p>
          <a:p>
            <a:r>
              <a:rPr lang="en-US" dirty="0" smtClean="0"/>
              <a:t>Why does this matter for disability studies and the disability rights movement.</a:t>
            </a:r>
          </a:p>
        </p:txBody>
      </p:sp>
      <p:sp>
        <p:nvSpPr>
          <p:cNvPr id="4" name="Footer Placeholder 3"/>
          <p:cNvSpPr>
            <a:spLocks noGrp="1"/>
          </p:cNvSpPr>
          <p:nvPr>
            <p:ph type="ftr" sz="quarter" idx="11"/>
          </p:nvPr>
        </p:nvSpPr>
        <p:spPr/>
        <p:txBody>
          <a:bodyPr/>
          <a:lstStyle/>
          <a:p>
            <a:r>
              <a:rPr lang="en-US" smtClean="0"/>
              <a:t>Eva Þórdís Ebenezersdóttir. </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Legend?</a:t>
            </a:r>
            <a:endParaRPr lang="en-US" dirty="0"/>
          </a:p>
        </p:txBody>
      </p:sp>
      <p:sp>
        <p:nvSpPr>
          <p:cNvPr id="3" name="Content Placeholder 2"/>
          <p:cNvSpPr>
            <a:spLocks noGrp="1"/>
          </p:cNvSpPr>
          <p:nvPr>
            <p:ph idx="1"/>
          </p:nvPr>
        </p:nvSpPr>
        <p:spPr/>
        <p:txBody>
          <a:bodyPr anchor="ctr"/>
          <a:lstStyle/>
          <a:p>
            <a:pPr algn="just"/>
            <a:r>
              <a:rPr lang="is-IS" dirty="0" smtClean="0"/>
              <a:t>The legend is a legend once it entertains debate about belief. Short or long, complete or rudimentary, local or global, supernatural, horrible, mysterious, or grotesque, about one's own or someone else's experience, the sounding of contrary opinions is what makes a legend a legend (L</a:t>
            </a:r>
            <a:r>
              <a:rPr lang="en-US" dirty="0" err="1" smtClean="0"/>
              <a:t>inda</a:t>
            </a:r>
            <a:r>
              <a:rPr lang="en-US" dirty="0" smtClean="0"/>
              <a:t> </a:t>
            </a:r>
            <a:r>
              <a:rPr lang="en-US" dirty="0" err="1" smtClean="0"/>
              <a:t>Dégh</a:t>
            </a:r>
            <a:r>
              <a:rPr lang="en-US" dirty="0" smtClean="0"/>
              <a:t> 2001 ).</a:t>
            </a:r>
          </a:p>
        </p:txBody>
      </p:sp>
      <p:sp>
        <p:nvSpPr>
          <p:cNvPr id="4" name="Footer Placeholder 3"/>
          <p:cNvSpPr>
            <a:spLocks noGrp="1"/>
          </p:cNvSpPr>
          <p:nvPr>
            <p:ph type="ftr" sz="quarter" idx="11"/>
          </p:nvPr>
        </p:nvSpPr>
        <p:spPr/>
        <p:txBody>
          <a:bodyPr/>
          <a:lstStyle/>
          <a:p>
            <a:r>
              <a:rPr lang="en-US" smtClean="0"/>
              <a:t>Eva Þórdís Ebenezersdóttir. </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r>
              <a:rPr lang="is-IS" dirty="0" smtClean="0"/>
              <a:t>Legend, typically, is a traditional, (mono)episodic, highly ecotypified, localized and historicized narrative of past events told as believable in a conversational mode. Psychologically, legend is a symbolic representation of folk belief and reflects the collective experiences and values of the group to whose tradition it belongs. (Tangherlini  1990) </a:t>
            </a:r>
            <a:endParaRPr lang="is-IS" b="1" dirty="0" smtClean="0"/>
          </a:p>
          <a:p>
            <a:endParaRPr lang="is-IS" dirty="0"/>
          </a:p>
        </p:txBody>
      </p:sp>
      <p:sp>
        <p:nvSpPr>
          <p:cNvPr id="4" name="Footer Placeholder 3"/>
          <p:cNvSpPr>
            <a:spLocks noGrp="1"/>
          </p:cNvSpPr>
          <p:nvPr>
            <p:ph type="ftr" sz="quarter" idx="11"/>
          </p:nvPr>
        </p:nvSpPr>
        <p:spPr/>
        <p:txBody>
          <a:bodyPr/>
          <a:lstStyle/>
          <a:p>
            <a:r>
              <a:rPr lang="en-US" smtClean="0"/>
              <a:t>Eva Þórdís Ebenezersdóttir. </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r>
              <a:rPr lang="en-US" dirty="0" smtClean="0"/>
              <a:t>Folk legends served as a kind of map. On one side, they reminded people of place names and routes, and gave historical depth to these surroundings, populating them with ghosts and other beings of various kinds. On the other, they served as a map of behavior, underlining moral and social values and offering example to follow or avoid. Simultaneously, they reminded people of the temporal and physical borders of their existence, questions of life and death, periods of </a:t>
            </a:r>
            <a:r>
              <a:rPr lang="en-US" dirty="0" err="1" smtClean="0"/>
              <a:t>liminality</a:t>
            </a:r>
            <a:r>
              <a:rPr lang="en-US" dirty="0" smtClean="0"/>
              <a:t>, insiders and outsiders, and continuously, the physical and spiritual division between the cultural and the wild ... If the map was followed, you had a good chance of living in safety. If you broke it, you stood an equally good chance of ending up in a folk legend yourself if not on a list of mortality statistics (</a:t>
            </a:r>
            <a:r>
              <a:rPr lang="en-US" dirty="0" err="1" smtClean="0"/>
              <a:t>Gunnell</a:t>
            </a:r>
            <a:r>
              <a:rPr lang="en-US" dirty="0" smtClean="0"/>
              <a:t> 2005)</a:t>
            </a:r>
            <a:endParaRPr lang="en-US" dirty="0"/>
          </a:p>
        </p:txBody>
      </p:sp>
      <p:sp>
        <p:nvSpPr>
          <p:cNvPr id="4" name="Footer Placeholder 3"/>
          <p:cNvSpPr>
            <a:spLocks noGrp="1"/>
          </p:cNvSpPr>
          <p:nvPr>
            <p:ph type="ftr" sz="quarter" idx="11"/>
          </p:nvPr>
        </p:nvSpPr>
        <p:spPr/>
        <p:txBody>
          <a:bodyPr/>
          <a:lstStyle/>
          <a:p>
            <a:r>
              <a:rPr lang="en-US" smtClean="0"/>
              <a:t>Eva Þórdís Ebenezersdóttir. </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moral model and Legends</a:t>
            </a:r>
            <a:endParaRPr lang="en-US" dirty="0"/>
          </a:p>
        </p:txBody>
      </p:sp>
      <p:sp>
        <p:nvSpPr>
          <p:cNvPr id="3" name="Content Placeholder 2"/>
          <p:cNvSpPr>
            <a:spLocks noGrp="1"/>
          </p:cNvSpPr>
          <p:nvPr>
            <p:ph idx="1"/>
          </p:nvPr>
        </p:nvSpPr>
        <p:spPr/>
        <p:txBody>
          <a:bodyPr anchor="ctr"/>
          <a:lstStyle/>
          <a:p>
            <a:r>
              <a:rPr lang="en-US" dirty="0" smtClean="0"/>
              <a:t>The Moral model is a question of religion and believe.</a:t>
            </a:r>
          </a:p>
          <a:p>
            <a:r>
              <a:rPr lang="en-US" dirty="0" smtClean="0"/>
              <a:t>The legend is intertwined with folk believe.</a:t>
            </a:r>
          </a:p>
          <a:p>
            <a:r>
              <a:rPr lang="en-US" dirty="0" smtClean="0"/>
              <a:t>The legends can depict a believe that reflects a moral understanding of disability. </a:t>
            </a:r>
          </a:p>
          <a:p>
            <a:endParaRPr lang="en-US" dirty="0"/>
          </a:p>
        </p:txBody>
      </p:sp>
      <p:sp>
        <p:nvSpPr>
          <p:cNvPr id="4" name="Footer Placeholder 3"/>
          <p:cNvSpPr>
            <a:spLocks noGrp="1"/>
          </p:cNvSpPr>
          <p:nvPr>
            <p:ph type="ftr" sz="quarter" idx="11"/>
          </p:nvPr>
        </p:nvSpPr>
        <p:spPr/>
        <p:txBody>
          <a:bodyPr/>
          <a:lstStyle/>
          <a:p>
            <a:r>
              <a:rPr lang="en-US" smtClean="0"/>
              <a:t>Eva Þórdís Ebenezersdóttir. </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sz="5300" dirty="0" smtClean="0"/>
              <a:t>Storytelling time</a:t>
            </a:r>
            <a:r>
              <a:rPr lang="en-US" dirty="0" smtClean="0"/>
              <a:t/>
            </a:r>
            <a:br>
              <a:rPr lang="en-US" dirty="0" smtClean="0"/>
            </a:br>
            <a:r>
              <a:rPr lang="en-US" dirty="0" smtClean="0"/>
              <a:t>Changeling </a:t>
            </a:r>
            <a:r>
              <a:rPr lang="en-US" dirty="0" smtClean="0"/>
              <a:t>Legends</a:t>
            </a:r>
            <a:endParaRPr lang="en-US" dirty="0"/>
          </a:p>
        </p:txBody>
      </p:sp>
      <p:sp>
        <p:nvSpPr>
          <p:cNvPr id="4" name="Footer Placeholder 3"/>
          <p:cNvSpPr>
            <a:spLocks noGrp="1"/>
          </p:cNvSpPr>
          <p:nvPr>
            <p:ph type="ftr" sz="quarter" idx="11"/>
          </p:nvPr>
        </p:nvSpPr>
        <p:spPr/>
        <p:txBody>
          <a:bodyPr/>
          <a:lstStyle/>
          <a:p>
            <a:r>
              <a:rPr lang="en-US" smtClean="0"/>
              <a:t>Eva Þórdís Ebenezersdóttir. </a:t>
            </a:r>
            <a:endParaRPr lang="en-US"/>
          </a:p>
        </p:txBody>
      </p:sp>
      <p:sp>
        <p:nvSpPr>
          <p:cNvPr id="5" name="Subtitle 4"/>
          <p:cNvSpPr>
            <a:spLocks noGrp="1"/>
          </p:cNvSpPr>
          <p:nvPr>
            <p:ph type="subTitle" idx="1"/>
          </p:nvPr>
        </p:nvSpPr>
        <p:spPr/>
        <p:txBody>
          <a:bodyPr/>
          <a:lstStyle/>
          <a:p>
            <a:endParaRPr lang="is-I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Interpretation of changeling legends </a:t>
            </a:r>
            <a:endParaRPr lang="en-US" dirty="0"/>
          </a:p>
        </p:txBody>
      </p:sp>
      <p:sp>
        <p:nvSpPr>
          <p:cNvPr id="3" name="Content Placeholder 2"/>
          <p:cNvSpPr>
            <a:spLocks noGrp="1"/>
          </p:cNvSpPr>
          <p:nvPr>
            <p:ph idx="1"/>
          </p:nvPr>
        </p:nvSpPr>
        <p:spPr/>
        <p:txBody>
          <a:bodyPr anchor="ctr"/>
          <a:lstStyle/>
          <a:p>
            <a:r>
              <a:rPr lang="en-US" dirty="0" smtClean="0"/>
              <a:t>Changeling = a child with impairment </a:t>
            </a:r>
          </a:p>
          <a:p>
            <a:r>
              <a:rPr lang="en-US" dirty="0" smtClean="0"/>
              <a:t>Changeling = a child with impairment that influences…</a:t>
            </a:r>
          </a:p>
          <a:p>
            <a:pPr lvl="1"/>
            <a:r>
              <a:rPr lang="en-US" dirty="0" smtClean="0"/>
              <a:t>The community</a:t>
            </a:r>
          </a:p>
          <a:p>
            <a:pPr lvl="1"/>
            <a:r>
              <a:rPr lang="en-US" dirty="0" smtClean="0"/>
              <a:t>The family</a:t>
            </a:r>
          </a:p>
          <a:p>
            <a:pPr lvl="1"/>
            <a:r>
              <a:rPr lang="en-US" dirty="0" smtClean="0"/>
              <a:t>The parents</a:t>
            </a:r>
            <a:endParaRPr lang="en-US" dirty="0"/>
          </a:p>
        </p:txBody>
      </p:sp>
      <p:sp>
        <p:nvSpPr>
          <p:cNvPr id="4" name="Footer Placeholder 3"/>
          <p:cNvSpPr>
            <a:spLocks noGrp="1"/>
          </p:cNvSpPr>
          <p:nvPr>
            <p:ph type="ftr" sz="quarter" idx="11"/>
          </p:nvPr>
        </p:nvSpPr>
        <p:spPr/>
        <p:txBody>
          <a:bodyPr/>
          <a:lstStyle/>
          <a:p>
            <a:r>
              <a:rPr lang="en-US" smtClean="0"/>
              <a:t>Eva Þórdís Ebenezersdóttir.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legend can work as a tool to: </a:t>
            </a:r>
            <a:br>
              <a:rPr lang="en-US" dirty="0" smtClean="0"/>
            </a:br>
            <a:endParaRPr lang="en-US" dirty="0"/>
          </a:p>
        </p:txBody>
      </p:sp>
      <p:sp>
        <p:nvSpPr>
          <p:cNvPr id="3" name="Content Placeholder 2"/>
          <p:cNvSpPr>
            <a:spLocks noGrp="1"/>
          </p:cNvSpPr>
          <p:nvPr>
            <p:ph idx="1"/>
          </p:nvPr>
        </p:nvSpPr>
        <p:spPr/>
        <p:txBody>
          <a:bodyPr/>
          <a:lstStyle/>
          <a:p>
            <a:r>
              <a:rPr lang="en-US" dirty="0" smtClean="0"/>
              <a:t>Explain impairments. </a:t>
            </a:r>
          </a:p>
          <a:p>
            <a:r>
              <a:rPr lang="en-US" dirty="0" smtClean="0"/>
              <a:t>Exclude and alienate.</a:t>
            </a:r>
          </a:p>
          <a:p>
            <a:r>
              <a:rPr lang="en-US" dirty="0" smtClean="0"/>
              <a:t>Aide mothers to handle their emotions and thoughts.</a:t>
            </a:r>
          </a:p>
          <a:p>
            <a:r>
              <a:rPr lang="en-US" dirty="0" smtClean="0"/>
              <a:t>Set an example of behavior.</a:t>
            </a:r>
          </a:p>
          <a:p>
            <a:pPr lvl="1"/>
            <a:r>
              <a:rPr lang="en-US" dirty="0" err="1" smtClean="0"/>
              <a:t>Ostension</a:t>
            </a:r>
            <a:r>
              <a:rPr lang="en-US" dirty="0" smtClean="0"/>
              <a:t>: Iceland 1606 and Gotland 1690.</a:t>
            </a:r>
          </a:p>
          <a:p>
            <a:pPr lvl="1"/>
            <a:endParaRPr lang="en-US" dirty="0"/>
          </a:p>
        </p:txBody>
      </p:sp>
      <p:sp>
        <p:nvSpPr>
          <p:cNvPr id="4" name="Footer Placeholder 3"/>
          <p:cNvSpPr>
            <a:spLocks noGrp="1"/>
          </p:cNvSpPr>
          <p:nvPr>
            <p:ph type="ftr" sz="quarter" idx="11"/>
          </p:nvPr>
        </p:nvSpPr>
        <p:spPr/>
        <p:txBody>
          <a:bodyPr/>
          <a:lstStyle/>
          <a:p>
            <a:r>
              <a:rPr lang="en-US" smtClean="0"/>
              <a:t>Eva Þórdís Ebenezersdóttir. </a:t>
            </a:r>
            <a:endParaRPr lang="en-US"/>
          </a:p>
        </p:txBody>
      </p:sp>
    </p:spTree>
  </p:cSld>
  <p:clrMapOvr>
    <a:masterClrMapping/>
  </p:clrMapOvr>
</p:sld>
</file>

<file path=ppt/theme/theme1.xml><?xml version="1.0" encoding="utf-8"?>
<a:theme xmlns:a="http://schemas.openxmlformats.org/drawingml/2006/main" name="Office Theme">
  <a:themeElements>
    <a:clrScheme name="Custom 5">
      <a:dk1>
        <a:srgbClr val="004080"/>
      </a:dk1>
      <a:lt1>
        <a:srgbClr val="004080"/>
      </a:lt1>
      <a:dk2>
        <a:srgbClr val="400080"/>
      </a:dk2>
      <a:lt2>
        <a:srgbClr val="400080"/>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289</TotalTime>
  <Words>1141</Words>
  <Application>Microsoft Office PowerPoint</Application>
  <PresentationFormat>On-screen Show (4:3)</PresentationFormat>
  <Paragraphs>72</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Changling … Or is it? Changling legends from a new perspective</vt:lpstr>
      <vt:lpstr>To day</vt:lpstr>
      <vt:lpstr>What is a Legend?</vt:lpstr>
      <vt:lpstr>Slide 4</vt:lpstr>
      <vt:lpstr>Slide 5</vt:lpstr>
      <vt:lpstr>The moral model and Legends</vt:lpstr>
      <vt:lpstr> Storytelling time Changeling Legends</vt:lpstr>
      <vt:lpstr>Interpretation of changeling legends </vt:lpstr>
      <vt:lpstr>The legend can work as a tool to:  </vt:lpstr>
      <vt:lpstr>But why?</vt:lpstr>
    </vt:vector>
  </TitlesOfParts>
  <Company>University of Leicester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Changling or not… Changling legends in a new light.</dc:title>
  <dc:creator>Albert Vernon Smith</dc:creator>
  <cp:lastModifiedBy>Eva Þórdís Ebenezersdóttir</cp:lastModifiedBy>
  <cp:revision>14</cp:revision>
  <dcterms:created xsi:type="dcterms:W3CDTF">2010-08-27T13:45:15Z</dcterms:created>
  <dcterms:modified xsi:type="dcterms:W3CDTF">2010-09-05T13:22:09Z</dcterms:modified>
</cp:coreProperties>
</file>