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5" r:id="rId15"/>
    <p:sldId id="267" r:id="rId16"/>
    <p:sldId id="268" r:id="rId17"/>
    <p:sldId id="269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7" r:id="rId28"/>
    <p:sldId id="288" r:id="rId29"/>
    <p:sldId id="282" r:id="rId30"/>
    <p:sldId id="283" r:id="rId31"/>
    <p:sldId id="284" r:id="rId32"/>
    <p:sldId id="285" r:id="rId33"/>
    <p:sldId id="286" r:id="rId34"/>
    <p:sldId id="289" r:id="rId35"/>
    <p:sldId id="290" r:id="rId36"/>
    <p:sldId id="327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28" r:id="rId49"/>
    <p:sldId id="329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30" r:id="rId58"/>
    <p:sldId id="331" r:id="rId59"/>
    <p:sldId id="332" r:id="rId60"/>
    <p:sldId id="309" r:id="rId61"/>
    <p:sldId id="333" r:id="rId62"/>
    <p:sldId id="310" r:id="rId63"/>
    <p:sldId id="311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12" r:id="rId78"/>
    <p:sldId id="326" r:id="rId7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2951" autoAdjust="0"/>
    <p:restoredTop sz="86377" autoAdjust="0"/>
  </p:normalViewPr>
  <p:slideViewPr>
    <p:cSldViewPr>
      <p:cViewPr>
        <p:scale>
          <a:sx n="100" d="100"/>
          <a:sy n="100" d="100"/>
        </p:scale>
        <p:origin x="-810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44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5B4F4-E680-40BD-8581-29EFCE64A1A9}" type="datetimeFigureOut">
              <a:rPr lang="en-GB"/>
              <a:pPr>
                <a:defRPr/>
              </a:pPr>
              <a:t>26/07/2011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1B5CE-2AEB-41DA-9716-AA16DE9A54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9C141-5250-4F74-B27F-1731473B3E90}" type="datetimeFigureOut">
              <a:rPr lang="en-GB"/>
              <a:pPr>
                <a:defRPr/>
              </a:pPr>
              <a:t>26/07/2011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79670-7F95-4118-B4B5-6AF0968E40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D323F-70ED-4A6D-9CEA-4A5BE2CD5F69}" type="datetimeFigureOut">
              <a:rPr lang="en-GB"/>
              <a:pPr>
                <a:defRPr/>
              </a:pPr>
              <a:t>26/07/2011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21700-F75A-4BD6-84E2-2CEA370FB8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BFB55-1AF4-4604-BDB0-20287D196D95}" type="datetimeFigureOut">
              <a:rPr lang="en-GB"/>
              <a:pPr>
                <a:defRPr/>
              </a:pPr>
              <a:t>26/07/2011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D4B22-EE4F-4832-B522-D31BE11E56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30528-9A6F-4951-BE84-695BD46F6EC1}" type="datetimeFigureOut">
              <a:rPr lang="en-GB"/>
              <a:pPr>
                <a:defRPr/>
              </a:pPr>
              <a:t>26/07/2011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6BA9F-FCA0-4062-AC43-1AB8697BD1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8EE1E-570D-4B5D-A363-48095DD7ACFC}" type="datetimeFigureOut">
              <a:rPr lang="en-GB"/>
              <a:pPr>
                <a:defRPr/>
              </a:pPr>
              <a:t>26/07/2011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1ACC7-7563-4B4D-9799-4FFCCA1912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E4979-7DB5-45A0-A45C-251998673A34}" type="datetimeFigureOut">
              <a:rPr lang="en-GB"/>
              <a:pPr>
                <a:defRPr/>
              </a:pPr>
              <a:t>26/07/2011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73FC0-0FBE-4B95-BAFE-E081789124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8A4A6-768D-4074-8C87-DA35C9D963C9}" type="datetimeFigureOut">
              <a:rPr lang="en-GB"/>
              <a:pPr>
                <a:defRPr/>
              </a:pPr>
              <a:t>26/07/2011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8F9E3-E6A5-4AB0-B46F-E06FEDBE9E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3CAF6-E789-41F2-A06A-A225B94D9ABE}" type="datetimeFigureOut">
              <a:rPr lang="en-GB"/>
              <a:pPr>
                <a:defRPr/>
              </a:pPr>
              <a:t>26/07/2011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D4F4E-54EE-4FAD-83D2-31F111F8FF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23D43-19D3-4821-B520-462E73FBAE0B}" type="datetimeFigureOut">
              <a:rPr lang="en-GB"/>
              <a:pPr>
                <a:defRPr/>
              </a:pPr>
              <a:t>26/07/2011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5A6C5-F14C-406E-8D2A-F0439793F9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B6CC6-BE7B-432C-B6C4-F02C52C90DA3}" type="datetimeFigureOut">
              <a:rPr lang="en-GB"/>
              <a:pPr>
                <a:defRPr/>
              </a:pPr>
              <a:t>26/07/2011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95E76-D467-46A2-B161-7B1CA0027A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D24B7-B822-4739-9BCE-DAEF17C53DE0}" type="datetimeFigureOut">
              <a:rPr lang="en-GB"/>
              <a:pPr>
                <a:defRPr/>
              </a:pPr>
              <a:t>26/07/2011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BA1B2-DA0F-482E-B07E-FF3E68B330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134AB-1C5A-46C5-BAE6-677B2ACA853B}" type="datetimeFigureOut">
              <a:rPr lang="en-GB"/>
              <a:pPr>
                <a:defRPr/>
              </a:pPr>
              <a:t>26/07/2011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A47A3-66D1-4189-81C6-0F130EB58F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874402-99E4-4A7F-AF43-942B13B12E20}" type="datetimeFigureOut">
              <a:rPr lang="en-GB"/>
              <a:pPr>
                <a:defRPr/>
              </a:pPr>
              <a:t>26/07/2011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E9F34F-AF7A-4F5E-9B4E-179AB8C19B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Placeholder 5"/>
          <p:cNvSpPr>
            <a:spLocks noGrp="1"/>
          </p:cNvSpPr>
          <p:nvPr>
            <p:ph type="body" sz="half" idx="2"/>
          </p:nvPr>
        </p:nvSpPr>
        <p:spPr>
          <a:xfrm>
            <a:off x="1258888" y="4581525"/>
            <a:ext cx="6769100" cy="1916113"/>
          </a:xfrm>
        </p:spPr>
        <p:txBody>
          <a:bodyPr/>
          <a:lstStyle/>
          <a:p>
            <a:pPr algn="ctr" eaLnBrk="1" hangingPunct="1"/>
            <a:r>
              <a:rPr lang="en-GB" sz="3200" b="1" dirty="0" smtClean="0"/>
              <a:t>INTELLECTUAL PARTY 2011</a:t>
            </a:r>
          </a:p>
          <a:p>
            <a:pPr algn="ctr" eaLnBrk="1" hangingPunct="1"/>
            <a:r>
              <a:rPr lang="en-GB" sz="2000" dirty="0" smtClean="0"/>
              <a:t>Lancaster Sociology Summer Conference</a:t>
            </a:r>
          </a:p>
          <a:p>
            <a:pPr algn="ctr" eaLnBrk="1" hangingPunct="1"/>
            <a:r>
              <a:rPr lang="en-GB" sz="2800" b="1" dirty="0" smtClean="0">
                <a:latin typeface="Bradley Hand ITC" pitchFamily="66" charset="0"/>
              </a:rPr>
              <a:t>PHOTO GALLERY</a:t>
            </a:r>
          </a:p>
        </p:txBody>
      </p:sp>
      <p:pic>
        <p:nvPicPr>
          <p:cNvPr id="11" name="Picture Placeholder 10" descr="Logo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2339975" y="260350"/>
            <a:ext cx="4535488" cy="4192588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775848" y="6596390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 © </a:t>
            </a:r>
            <a:r>
              <a:rPr lang="en-GB" sz="1000" dirty="0" smtClean="0"/>
              <a:t>Karolina Papros</a:t>
            </a:r>
            <a:endParaRPr lang="en-GB" sz="10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DSCF002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60648"/>
            <a:ext cx="9144000" cy="4667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SCF0132.JPG"/>
          <p:cNvPicPr>
            <a:picLocks noGrp="1" noChangeAspect="1"/>
          </p:cNvPicPr>
          <p:nvPr>
            <p:ph sz="quarter" idx="3"/>
          </p:nvPr>
        </p:nvPicPr>
        <p:blipFill>
          <a:blip r:embed="rId2" cstate="print"/>
          <a:stretch>
            <a:fillRect/>
          </a:stretch>
        </p:blipFill>
        <p:spPr>
          <a:xfrm rot="2592274">
            <a:off x="2987758" y="1030229"/>
            <a:ext cx="3566525" cy="477787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23" name="Picture 7" descr="DSCF002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 rot="20249706">
            <a:off x="344249" y="474168"/>
            <a:ext cx="2495347" cy="3152251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244" name="Rectangle 4"/>
          <p:cNvSpPr>
            <a:spLocks noGrp="1"/>
          </p:cNvSpPr>
          <p:nvPr>
            <p:ph type="title" sz="quarter"/>
          </p:nvPr>
        </p:nvSpPr>
        <p:spPr>
          <a:xfrm>
            <a:off x="-180975" y="0"/>
            <a:ext cx="5364163" cy="936625"/>
          </a:xfrm>
        </p:spPr>
        <p:txBody>
          <a:bodyPr/>
          <a:lstStyle/>
          <a:p>
            <a:pPr eaLnBrk="1" hangingPunct="1"/>
            <a:r>
              <a:rPr lang="pl-PL" b="1" dirty="0" smtClean="0"/>
              <a:t>Poster</a:t>
            </a:r>
            <a:r>
              <a:rPr lang="en-GB" b="1" dirty="0" smtClean="0"/>
              <a:t> Presentations</a:t>
            </a:r>
            <a:endParaRPr lang="en-US" b="1" dirty="0" smtClean="0"/>
          </a:p>
        </p:txBody>
      </p:sp>
      <p:pic>
        <p:nvPicPr>
          <p:cNvPr id="9" name="Picture 4" descr="DSCF003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9115" y="18212"/>
            <a:ext cx="3084885" cy="3842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7" descr="DSCF0131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 rot="20413993">
            <a:off x="6253404" y="3433953"/>
            <a:ext cx="2787315" cy="3441539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28" name="Picture 12" descr="DSCF003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tretch>
            <a:fillRect/>
          </a:stretch>
        </p:blipFill>
        <p:spPr>
          <a:xfrm>
            <a:off x="827584" y="2696772"/>
            <a:ext cx="2952328" cy="4161228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DSCF00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98749">
            <a:off x="254895" y="644440"/>
            <a:ext cx="6011863" cy="4384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11" descr="DSCF0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796136" y="1777747"/>
            <a:ext cx="3024336" cy="496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2" name="Picture 8" descr="DSCF002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 rot="21124163">
            <a:off x="253670" y="-63772"/>
            <a:ext cx="3522566" cy="3921246"/>
          </a:xfrm>
          <a:effectLst>
            <a:softEdge rad="112500"/>
          </a:effectLst>
        </p:spPr>
      </p:pic>
      <p:pic>
        <p:nvPicPr>
          <p:cNvPr id="6" name="Picture 8" descr="DSCF003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39952" y="432048"/>
            <a:ext cx="3779912" cy="4290965"/>
          </a:xfrm>
          <a:effectLst>
            <a:softEdge rad="112500"/>
          </a:effectLst>
        </p:spPr>
      </p:pic>
      <p:pic>
        <p:nvPicPr>
          <p:cNvPr id="7" name="Picture 9" descr="DSCF003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27584" y="3168352"/>
            <a:ext cx="5306864" cy="3564659"/>
          </a:xfrm>
          <a:effectLst>
            <a:softEdge rad="112500"/>
          </a:effectLst>
        </p:spPr>
      </p:pic>
      <p:pic>
        <p:nvPicPr>
          <p:cNvPr id="36871" name="Picture 7" descr="DSCF0028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372200" y="3312368"/>
            <a:ext cx="2448272" cy="3462041"/>
          </a:xfrm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9" descr="Logo2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832648" y="44624"/>
            <a:ext cx="3275856" cy="3026826"/>
          </a:xfrm>
          <a:effectLst>
            <a:softEdge rad="112500"/>
          </a:effectLst>
        </p:spPr>
      </p:pic>
      <p:pic>
        <p:nvPicPr>
          <p:cNvPr id="13" name="Content Placeholder 12" descr="DSCF0063.JPG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 rot="1602615">
            <a:off x="4123246" y="3493346"/>
            <a:ext cx="4850845" cy="3031328"/>
          </a:xfrm>
          <a:effectLst>
            <a:softEdge rad="112500"/>
          </a:effectLst>
        </p:spPr>
      </p:pic>
      <p:sp>
        <p:nvSpPr>
          <p:cNvPr id="13316" name="Rectangle 4"/>
          <p:cNvSpPr>
            <a:spLocks noGrp="1"/>
          </p:cNvSpPr>
          <p:nvPr>
            <p:ph type="title" sz="quarter"/>
          </p:nvPr>
        </p:nvSpPr>
        <p:spPr>
          <a:xfrm>
            <a:off x="-612775" y="-171450"/>
            <a:ext cx="7056438" cy="1125538"/>
          </a:xfrm>
        </p:spPr>
        <p:txBody>
          <a:bodyPr/>
          <a:lstStyle/>
          <a:p>
            <a:pPr eaLnBrk="1" hangingPunct="1"/>
            <a:r>
              <a:rPr lang="en-US" sz="5400" b="1" smtClean="0"/>
              <a:t>Paper Presentations</a:t>
            </a:r>
          </a:p>
        </p:txBody>
      </p:sp>
      <p:pic>
        <p:nvPicPr>
          <p:cNvPr id="9" name="Content Placeholder 8" descr="DSCF0040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251520" y="764704"/>
            <a:ext cx="3570041" cy="5792340"/>
          </a:xfrm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8" name="Picture 10" descr="DSCF004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504" y="188640"/>
            <a:ext cx="4253713" cy="3891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48137" name="Picture 9" descr="DSCF004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635896" y="332656"/>
            <a:ext cx="5148063" cy="3861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48139" name="Picture 11" descr="DSCF005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5536" y="3501008"/>
            <a:ext cx="4032448" cy="3024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48140" name="Picture 12" descr="DSCF005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895528" y="3140968"/>
            <a:ext cx="4248472" cy="3186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12" name="Content Placeholder 11" descr="DSCF005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364616" y="0"/>
            <a:ext cx="2779384" cy="3575489"/>
          </a:xfrm>
          <a:effectLst>
            <a:softEdge rad="112500"/>
          </a:effectLst>
        </p:spPr>
      </p:pic>
      <p:pic>
        <p:nvPicPr>
          <p:cNvPr id="8" name="Picture 10" descr="DSCF00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613359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9" name="Picture 15" descr="DSCF00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068960"/>
            <a:ext cx="4032448" cy="302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13" name="Content Placeholder 12" descr="DSCF0053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283968" y="3463126"/>
            <a:ext cx="4526499" cy="3394874"/>
          </a:xfrm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SCF005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0"/>
            <a:ext cx="8568952" cy="417658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Content Placeholder 11" descr="DSCF0058.JPG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 rot="419202">
            <a:off x="333949" y="3701793"/>
            <a:ext cx="5149362" cy="285362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Content Placeholder 6" descr="DSCF0056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868144" y="2897560"/>
            <a:ext cx="2870097" cy="396044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4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/>
            <a:r>
              <a:rPr lang="en-GB" smtClean="0"/>
              <a:t>Registration time....</a:t>
            </a:r>
          </a:p>
        </p:txBody>
      </p:sp>
      <p:pic>
        <p:nvPicPr>
          <p:cNvPr id="3075" name="Content Placeholder 11" descr="DSCF008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 rot="21334859">
            <a:off x="323850" y="1268413"/>
            <a:ext cx="5842000" cy="4117975"/>
          </a:xfrm>
        </p:spPr>
      </p:pic>
      <p:pic>
        <p:nvPicPr>
          <p:cNvPr id="3076" name="Content Placeholder 8" descr="DSCF000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3284538"/>
            <a:ext cx="4038600" cy="3227387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6" descr="DSCF00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0"/>
            <a:ext cx="3140604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Content Placeholder 11" descr="DSCF0062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656361" y="0"/>
            <a:ext cx="4487639" cy="4649599"/>
          </a:xfrm>
          <a:effectLst>
            <a:softEdge rad="112500"/>
          </a:effectLst>
        </p:spPr>
      </p:pic>
      <p:pic>
        <p:nvPicPr>
          <p:cNvPr id="11" name="Content Placeholder 10" descr="DSCF0061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107504" y="2780928"/>
            <a:ext cx="6351648" cy="3960440"/>
          </a:xfrm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9" descr="DSCF00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23801" y="3995723"/>
            <a:ext cx="2088232" cy="2786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 descr="DSCF0070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156176" y="0"/>
            <a:ext cx="2354802" cy="2780928"/>
          </a:xfrm>
          <a:effectLst>
            <a:softEdge rad="112500"/>
          </a:effectLst>
        </p:spPr>
      </p:pic>
      <p:pic>
        <p:nvPicPr>
          <p:cNvPr id="9" name="Content Placeholder 8" descr="DSCF0106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3059832" y="332656"/>
            <a:ext cx="1980089" cy="2060848"/>
          </a:xfrm>
          <a:effectLst>
            <a:softEdge rad="112500"/>
          </a:effectLst>
        </p:spPr>
      </p:pic>
      <p:pic>
        <p:nvPicPr>
          <p:cNvPr id="10" name="Content Placeholder 9" descr="DSCF0107.JPG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1403648" y="2348879"/>
            <a:ext cx="7740352" cy="2677480"/>
          </a:xfrm>
          <a:effectLst>
            <a:softEdge rad="112500"/>
          </a:effectLst>
        </p:spPr>
      </p:pic>
      <p:pic>
        <p:nvPicPr>
          <p:cNvPr id="13" name="Picture 16" descr="DSCF004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17077">
            <a:off x="448918" y="4078094"/>
            <a:ext cx="2016224" cy="2686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Content Placeholder 8" descr="DSCF005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 rot="20742445">
            <a:off x="291106" y="188640"/>
            <a:ext cx="176061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SCF0124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68313" y="3860800"/>
            <a:ext cx="5297487" cy="263683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6" descr="DSCF0112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23850" y="188913"/>
            <a:ext cx="4129088" cy="32131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7" descr="DSCF0113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 rot="521245">
            <a:off x="6227763" y="3983038"/>
            <a:ext cx="2305050" cy="23701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ntent Placeholder 6" descr="DSCF01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838" y="404813"/>
            <a:ext cx="4948237" cy="3284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3"/>
          <p:cNvSpPr>
            <a:spLocks noGrp="1"/>
          </p:cNvSpPr>
          <p:nvPr>
            <p:ph type="title" sz="quarter"/>
          </p:nvPr>
        </p:nvSpPr>
        <p:spPr>
          <a:xfrm>
            <a:off x="539750" y="0"/>
            <a:ext cx="2170113" cy="3671888"/>
          </a:xfrm>
        </p:spPr>
        <p:txBody>
          <a:bodyPr/>
          <a:lstStyle/>
          <a:p>
            <a:pPr eaLnBrk="1" hangingPunct="1"/>
            <a:r>
              <a:rPr lang="en-GB" b="1" smtClean="0"/>
              <a:t>Coffee and Lunch Breaks</a:t>
            </a:r>
          </a:p>
        </p:txBody>
      </p:sp>
      <p:pic>
        <p:nvPicPr>
          <p:cNvPr id="9" name="Content Placeholder 8" descr="DSCF003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3645024"/>
            <a:ext cx="5183348" cy="2952328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Content Placeholder 9" descr="DSCF0039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508104" y="4365104"/>
            <a:ext cx="3420456" cy="201622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Content Placeholder 10" descr="DSCF0066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4139952" y="188640"/>
            <a:ext cx="4836981" cy="362773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Content Placeholder 11" descr="DSCF0079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3059832" y="2276872"/>
            <a:ext cx="2436714" cy="182753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SCF0074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572719" y="2565400"/>
            <a:ext cx="3095625" cy="4130675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Content Placeholder 9" descr="DSCF0077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-251346" y="0"/>
            <a:ext cx="5759450" cy="3933825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Content Placeholder 6" descr="DSCF0073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 rot="20999097">
            <a:off x="1042988" y="2708275"/>
            <a:ext cx="2393950" cy="3933825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Content Placeholder 8" descr="DSCF0075.JPG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tretch>
            <a:fillRect/>
          </a:stretch>
        </p:blipFill>
        <p:spPr>
          <a:xfrm rot="200665">
            <a:off x="6934200" y="66675"/>
            <a:ext cx="2409825" cy="4535488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DSCF0083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874386" y="0"/>
            <a:ext cx="6269614" cy="5301208"/>
          </a:xfrm>
          <a:effectLst>
            <a:softEdge rad="112500"/>
          </a:effectLst>
        </p:spPr>
      </p:pic>
      <p:pic>
        <p:nvPicPr>
          <p:cNvPr id="8" name="Content Placeholder 7" descr="DSCF0078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07504" y="1628800"/>
            <a:ext cx="3744416" cy="4996184"/>
          </a:xfrm>
          <a:effectLst>
            <a:softEdge rad="112500"/>
          </a:effectLst>
        </p:spPr>
      </p:pic>
      <p:pic>
        <p:nvPicPr>
          <p:cNvPr id="7" name="Content Placeholder 6" descr="DSCF0076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5004048" y="4149080"/>
            <a:ext cx="3003798" cy="2553229"/>
          </a:xfrm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SCF0085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419872" y="260648"/>
            <a:ext cx="6225923" cy="3645024"/>
          </a:xfrm>
          <a:effectLst>
            <a:softEdge rad="112500"/>
          </a:effectLst>
        </p:spPr>
      </p:pic>
      <p:pic>
        <p:nvPicPr>
          <p:cNvPr id="7" name="Content Placeholder 6" descr="DSCF0090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07504" y="0"/>
            <a:ext cx="3345939" cy="4464496"/>
          </a:xfrm>
          <a:effectLst>
            <a:softEdge rad="112500"/>
          </a:effectLst>
        </p:spPr>
      </p:pic>
      <p:pic>
        <p:nvPicPr>
          <p:cNvPr id="9" name="Content Placeholder 8" descr="DSCF0087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5796136" y="3429000"/>
            <a:ext cx="3100361" cy="3188281"/>
          </a:xfrm>
          <a:effectLst>
            <a:softEdge rad="112500"/>
          </a:effectLst>
        </p:spPr>
      </p:pic>
      <p:pic>
        <p:nvPicPr>
          <p:cNvPr id="10" name="Content Placeholder 9" descr="DSCF0091.JPG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tretch>
            <a:fillRect/>
          </a:stretch>
        </p:blipFill>
        <p:spPr>
          <a:xfrm rot="21269036">
            <a:off x="976556" y="3057611"/>
            <a:ext cx="4418095" cy="3312369"/>
          </a:xfrm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SCF0093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 rot="21368718">
            <a:off x="2165468" y="1839893"/>
            <a:ext cx="7020272" cy="5264781"/>
          </a:xfrm>
          <a:effectLst>
            <a:softEdge rad="112500"/>
          </a:effectLst>
        </p:spPr>
      </p:pic>
      <p:pic>
        <p:nvPicPr>
          <p:cNvPr id="7" name="Content Placeholder 6" descr="DSCF0092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995936" cy="3447622"/>
          </a:xfrm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00" name="Picture 8" descr="DSCN021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 rot="369487">
            <a:off x="0" y="2894013"/>
            <a:ext cx="4932363" cy="396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4999" name="Picture 7" descr="DSCN021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19475" y="0"/>
            <a:ext cx="5724525" cy="3700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SCF0095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 rot="21195542">
            <a:off x="3165518" y="-42075"/>
            <a:ext cx="6156176" cy="4617133"/>
          </a:xfrm>
          <a:effectLst>
            <a:softEdge rad="112500"/>
          </a:effectLst>
        </p:spPr>
      </p:pic>
      <p:pic>
        <p:nvPicPr>
          <p:cNvPr id="8" name="Content Placeholder 7" descr="DSCF0096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 rot="251011">
            <a:off x="-44678" y="2966118"/>
            <a:ext cx="5220072" cy="3915054"/>
          </a:xfrm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6" descr="DSCF0097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SCF0099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-288679"/>
            <a:ext cx="6588224" cy="4941815"/>
          </a:xfrm>
          <a:effectLst>
            <a:softEdge rad="112500"/>
          </a:effectLst>
        </p:spPr>
      </p:pic>
      <p:pic>
        <p:nvPicPr>
          <p:cNvPr id="8" name="Content Placeholder 7" descr="DSCF0104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419872" y="2448272"/>
            <a:ext cx="5917698" cy="4437112"/>
          </a:xfrm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SCF0101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115616" y="-27384"/>
            <a:ext cx="6948488" cy="6862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Content Placeholder 4" descr="DSCF010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56700" cy="6867525"/>
          </a:xfr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SCF0118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-634694" y="404664"/>
            <a:ext cx="10391270" cy="6048672"/>
          </a:xfrm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SCF0117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292080" y="3861048"/>
            <a:ext cx="3384376" cy="2659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Content Placeholder 5" descr="DSCF0115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79512" y="2996952"/>
            <a:ext cx="4831908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Content Placeholder 9" descr="DSCF0098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971600" y="332656"/>
            <a:ext cx="2443857" cy="2479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Content Placeholder 11" descr="DSCF0122.JPG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4355976" y="188640"/>
            <a:ext cx="4635265" cy="3212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SCF012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971600" y="-243408"/>
            <a:ext cx="7283450" cy="73787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 sz="quarter" idx="4294967295"/>
          </p:nvPr>
        </p:nvSpPr>
        <p:spPr>
          <a:xfrm>
            <a:off x="3708400" y="3860800"/>
            <a:ext cx="3311525" cy="2376488"/>
          </a:xfrm>
        </p:spPr>
        <p:txBody>
          <a:bodyPr/>
          <a:lstStyle/>
          <a:p>
            <a:pPr eaLnBrk="1" hangingPunct="1"/>
            <a:r>
              <a:rPr lang="en-GB" b="1" smtClean="0"/>
              <a:t>‘Performance</a:t>
            </a:r>
            <a:br>
              <a:rPr lang="en-GB" b="1" smtClean="0"/>
            </a:br>
            <a:r>
              <a:rPr lang="en-GB" b="1" smtClean="0"/>
              <a:t>and</a:t>
            </a:r>
            <a:br>
              <a:rPr lang="en-GB" b="1" smtClean="0"/>
            </a:br>
            <a:r>
              <a:rPr lang="en-GB" b="1" smtClean="0"/>
              <a:t> Reviews’</a:t>
            </a:r>
          </a:p>
        </p:txBody>
      </p:sp>
      <p:pic>
        <p:nvPicPr>
          <p:cNvPr id="7" name="Content Placeholder 6" descr="DSCF0133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971600" y="116632"/>
            <a:ext cx="7897128" cy="3573016"/>
          </a:xfrm>
          <a:effectLst>
            <a:softEdge rad="112500"/>
          </a:effectLst>
        </p:spPr>
      </p:pic>
      <p:pic>
        <p:nvPicPr>
          <p:cNvPr id="8" name="Content Placeholder 7" descr="DSCF0137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79512" y="2060848"/>
            <a:ext cx="3456384" cy="4638832"/>
          </a:xfrm>
          <a:effectLst>
            <a:softEdge rad="112500"/>
          </a:effectLst>
        </p:spPr>
      </p:pic>
      <p:pic>
        <p:nvPicPr>
          <p:cNvPr id="9" name="Content Placeholder 8" descr="DSCF0140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7020272" y="3645024"/>
            <a:ext cx="1512168" cy="3002547"/>
          </a:xfrm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SCF0141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755575" y="3501008"/>
            <a:ext cx="3778407" cy="305691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7" descr="DSCF0143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508104" y="3068960"/>
            <a:ext cx="3419872" cy="363361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Content Placeholder 8" descr="DSCF0144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251520" y="140906"/>
            <a:ext cx="6192688" cy="343263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Content Placeholder 5" descr="DSCF01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0"/>
            <a:ext cx="6780213" cy="6858000"/>
          </a:xfrm>
        </p:spPr>
      </p:pic>
      <p:sp>
        <p:nvSpPr>
          <p:cNvPr id="35843" name="Title 6"/>
          <p:cNvSpPr>
            <a:spLocks noGrp="1"/>
          </p:cNvSpPr>
          <p:nvPr>
            <p:ph type="title"/>
          </p:nvPr>
        </p:nvSpPr>
        <p:spPr>
          <a:xfrm>
            <a:off x="1116013" y="260350"/>
            <a:ext cx="3322637" cy="1209675"/>
          </a:xfrm>
        </p:spPr>
        <p:txBody>
          <a:bodyPr/>
          <a:lstStyle/>
          <a:p>
            <a:r>
              <a:rPr lang="en-GB" sz="7200" smtClean="0">
                <a:solidFill>
                  <a:schemeClr val="bg1"/>
                </a:solidFill>
              </a:rPr>
              <a:t>BBQ :)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51" name="Picture 11" descr="DSCN022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0"/>
            <a:ext cx="7777162" cy="4476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7052" name="Picture 12" descr="DSCN022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48263" y="3213100"/>
            <a:ext cx="2663825" cy="3336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7053" name="Picture 13" descr="DSCN022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 rot="20735112">
            <a:off x="1290638" y="3343275"/>
            <a:ext cx="2608262" cy="3168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2" name="Picture 8" descr="DSCN022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04813"/>
            <a:ext cx="9144000" cy="599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SCF0145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67544" y="0"/>
            <a:ext cx="8208912" cy="6805265"/>
          </a:xfrm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F0146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9144000" cy="5594323"/>
          </a:xfrm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DSCF0151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149163" cy="3717032"/>
          </a:xfrm>
          <a:effectLst>
            <a:softEdge rad="112500"/>
          </a:effectLst>
        </p:spPr>
      </p:pic>
      <p:pic>
        <p:nvPicPr>
          <p:cNvPr id="15" name="Content Placeholder 14" descr="DSCF0150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827584" y="3140968"/>
            <a:ext cx="3491880" cy="3527720"/>
          </a:xfrm>
          <a:effectLst>
            <a:softEdge rad="112500"/>
          </a:effectLst>
        </p:spPr>
      </p:pic>
      <p:pic>
        <p:nvPicPr>
          <p:cNvPr id="14" name="Content Placeholder 13" descr="DSCF0149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5796136" y="476672"/>
            <a:ext cx="3203848" cy="3618773"/>
          </a:xfrm>
          <a:effectLst>
            <a:softEdge rad="112500"/>
          </a:effectLst>
        </p:spPr>
      </p:pic>
      <p:pic>
        <p:nvPicPr>
          <p:cNvPr id="6" name="Content Placeholder 5" descr="DSCF0148.JPG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tretch>
            <a:fillRect/>
          </a:stretch>
        </p:blipFill>
        <p:spPr>
          <a:xfrm rot="417920">
            <a:off x="5198650" y="3354778"/>
            <a:ext cx="2520280" cy="3362816"/>
          </a:xfrm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DSCF000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33625" y="2454275"/>
            <a:ext cx="6810375" cy="4403725"/>
          </a:xfrm>
        </p:spPr>
      </p:pic>
      <p:pic>
        <p:nvPicPr>
          <p:cNvPr id="4099" name="Picture 7" descr="DSCF000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 rot="21272339">
            <a:off x="175336" y="349856"/>
            <a:ext cx="6084888" cy="3228975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SCF0154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771800" y="188640"/>
            <a:ext cx="6192687" cy="4644516"/>
          </a:xfrm>
          <a:effectLst>
            <a:softEdge rad="112500"/>
          </a:effectLst>
        </p:spPr>
      </p:pic>
      <p:pic>
        <p:nvPicPr>
          <p:cNvPr id="9" name="Content Placeholder 8" descr="DSCF0156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79512" y="692696"/>
            <a:ext cx="3331598" cy="3312368"/>
          </a:xfrm>
          <a:effectLst>
            <a:softEdge rad="112500"/>
          </a:effectLst>
        </p:spPr>
      </p:pic>
      <p:pic>
        <p:nvPicPr>
          <p:cNvPr id="7" name="Content Placeholder 6" descr="DSCF0153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3347864" y="3356992"/>
            <a:ext cx="3456384" cy="3356447"/>
          </a:xfrm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SCF0157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9388" y="188913"/>
            <a:ext cx="6513512" cy="40338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5" descr="DSCF0152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843213" y="2997200"/>
            <a:ext cx="6107112" cy="367506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SCF0158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694488" cy="422116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7" descr="DSCF0159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 rot="21108595">
            <a:off x="6823075" y="1054100"/>
            <a:ext cx="2182813" cy="208756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Content Placeholder 8" descr="DSCF0162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5076825" y="4064000"/>
            <a:ext cx="4067175" cy="27940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Content Placeholder 9" descr="DSCF0164.JPG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1692275" y="3284538"/>
            <a:ext cx="2771775" cy="32543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DSCF0168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 rot="20923790">
            <a:off x="365125" y="1028700"/>
            <a:ext cx="2914650" cy="218598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Content Placeholder 12" descr="DSCF0161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276600" y="188913"/>
            <a:ext cx="5656263" cy="51212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Content Placeholder 15" descr="DSCF0160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4859338" y="4005263"/>
            <a:ext cx="3168650" cy="267811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Content Placeholder 8" descr="DSCF0165.JPG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395288" y="4005263"/>
            <a:ext cx="3568700" cy="25193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4" name="Picture 10" descr="DSCN023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 rot="21261840">
            <a:off x="3851275" y="188913"/>
            <a:ext cx="3617913" cy="4137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3192" name="Picture 8" descr="DSCN022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95513" y="3141663"/>
            <a:ext cx="2527300" cy="3529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3198" name="Picture 14" descr="DSCN022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 rot="254285">
            <a:off x="-180975" y="-242888"/>
            <a:ext cx="3155950" cy="3992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3193" name="Picture 9" descr="DSCN022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 rot="20788219">
            <a:off x="5724525" y="2852738"/>
            <a:ext cx="3005138" cy="4005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90" name="Picture 10" descr="DSCN023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 rot="21168534">
            <a:off x="250825" y="2133600"/>
            <a:ext cx="5940425" cy="4433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7288" name="Picture 8" descr="DSCN023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 rot="1300908">
            <a:off x="3348038" y="333375"/>
            <a:ext cx="5795962" cy="2714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6" name="Picture 8" descr="DSCN022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88913"/>
            <a:ext cx="5832475" cy="4270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9335" name="Picture 7" descr="DSCN024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19475" y="2455863"/>
            <a:ext cx="5545138" cy="4152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SCF0166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9144000" cy="5130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4" name="Picture 8" descr="DSCN024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052513"/>
            <a:ext cx="9144000" cy="49006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SCF017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619250" y="-328613"/>
            <a:ext cx="5724525" cy="7186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1" name="Picture 11" descr="DSCF007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18567524">
            <a:off x="5639594" y="129382"/>
            <a:ext cx="2014537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4" descr="DSCF0008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4849813" cy="6858000"/>
          </a:xfrm>
          <a:noFill/>
        </p:spPr>
      </p:pic>
      <p:pic>
        <p:nvPicPr>
          <p:cNvPr id="5124" name="Picture 8" descr="DSCF00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427538" y="3213100"/>
            <a:ext cx="4541837" cy="3276600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3609975" cy="2433637"/>
          </a:xfrm>
        </p:spPr>
        <p:txBody>
          <a:bodyPr/>
          <a:lstStyle/>
          <a:p>
            <a:pPr eaLnBrk="1" hangingPunct="1"/>
            <a:r>
              <a:rPr lang="en-GB" sz="8800" smtClean="0"/>
              <a:t>THE FINALE</a:t>
            </a:r>
          </a:p>
        </p:txBody>
      </p:sp>
      <p:pic>
        <p:nvPicPr>
          <p:cNvPr id="46083" name="Content Placeholder 10" descr="DSCF019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0332440">
            <a:off x="373063" y="3325813"/>
            <a:ext cx="3529012" cy="2727325"/>
          </a:xfrm>
        </p:spPr>
      </p:pic>
      <p:pic>
        <p:nvPicPr>
          <p:cNvPr id="46084" name="Content Placeholder 17" descr="DSCF020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 rot="236775">
            <a:off x="3808413" y="1219200"/>
            <a:ext cx="2906712" cy="5135563"/>
          </a:xfrm>
        </p:spPr>
      </p:pic>
      <p:pic>
        <p:nvPicPr>
          <p:cNvPr id="46085" name="Content Placeholder 16" descr="DSCF0177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300788" y="549275"/>
            <a:ext cx="2463800" cy="2187575"/>
          </a:xfrm>
        </p:spPr>
      </p:pic>
      <p:pic>
        <p:nvPicPr>
          <p:cNvPr id="46086" name="Content Placeholder 11" descr="DSCF0208.JPG"/>
          <p:cNvPicPr>
            <a:picLocks noGrp="1" noChangeAspect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875463" y="3429000"/>
            <a:ext cx="2108200" cy="2808288"/>
          </a:xfr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DSCF0200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7879148" cy="525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/>
        </p:spPr>
      </p:pic>
      <p:pic>
        <p:nvPicPr>
          <p:cNvPr id="8" name="Content Placeholder 7" descr="DSCF0192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347864" y="2564904"/>
            <a:ext cx="3096344" cy="4131460"/>
          </a:xfrm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Content Placeholder 8" descr="DSCF019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Content Placeholder 6" descr="DSCF0199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7175" cy="6858000"/>
          </a:xfr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SCF0204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333375"/>
            <a:ext cx="9144000" cy="26130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7" descr="DSCF0214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827584" y="2780928"/>
            <a:ext cx="3652902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/>
        </p:spPr>
      </p:pic>
      <p:pic>
        <p:nvPicPr>
          <p:cNvPr id="9" name="Content Placeholder 8" descr="DSCF0218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5148064" y="3068960"/>
            <a:ext cx="3744416" cy="3558487"/>
          </a:xfrm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SCF0230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320034" y="115689"/>
            <a:ext cx="4716462" cy="3889375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Content Placeholder 8" descr="DSCF0231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79512" y="620713"/>
            <a:ext cx="3924300" cy="4011612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Content Placeholder 6" descr="DSCF0220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3851275" y="2492375"/>
            <a:ext cx="3600450" cy="3979863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SCF0245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516925" y="3933056"/>
            <a:ext cx="5591579" cy="2852936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7" descr="DSCF0244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07504" y="72008"/>
            <a:ext cx="7744140" cy="414908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Content Placeholder 6" descr="DSCF0234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179512" y="2708920"/>
            <a:ext cx="3491880" cy="3604438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SCF0251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7344816" cy="4708479"/>
          </a:xfrm>
          <a:effectLst>
            <a:softEdge rad="112500"/>
          </a:effectLst>
        </p:spPr>
      </p:pic>
      <p:pic>
        <p:nvPicPr>
          <p:cNvPr id="7" name="Content Placeholder 6" descr="DSCF0247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51519" y="2780928"/>
            <a:ext cx="6056255" cy="3900591"/>
          </a:xfrm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SCF0268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50825" y="188913"/>
            <a:ext cx="2089150" cy="27352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6" descr="DSCF0258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339975" y="549275"/>
            <a:ext cx="6335713" cy="49466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7" descr="DSCF0265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395288" y="4076700"/>
            <a:ext cx="3184525" cy="24034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SCF0274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50825" y="3500438"/>
            <a:ext cx="4348163" cy="3114675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Content Placeholder 8" descr="DSCF0281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787900" y="3141663"/>
            <a:ext cx="4356100" cy="3230562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Content Placeholder 9" descr="DSCF0288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179388" y="188913"/>
            <a:ext cx="5861050" cy="3095625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/>
          </p:cNvSpPr>
          <p:nvPr>
            <p:ph type="title" sz="quarter"/>
          </p:nvPr>
        </p:nvSpPr>
        <p:spPr>
          <a:xfrm>
            <a:off x="179388" y="274638"/>
            <a:ext cx="3671887" cy="1930400"/>
          </a:xfrm>
        </p:spPr>
        <p:txBody>
          <a:bodyPr/>
          <a:lstStyle/>
          <a:p>
            <a:pPr eaLnBrk="1" hangingPunct="1"/>
            <a:r>
              <a:rPr lang="pl-PL" sz="6000" b="1" smtClean="0"/>
              <a:t>Welcome!</a:t>
            </a:r>
            <a:endParaRPr lang="en-US" sz="6000" b="1" smtClean="0"/>
          </a:p>
        </p:txBody>
      </p:sp>
      <p:pic>
        <p:nvPicPr>
          <p:cNvPr id="22557" name="Picture 29" descr="DSCF001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0766173">
            <a:off x="684213" y="2276475"/>
            <a:ext cx="2859087" cy="4319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/>
        </p:spPr>
      </p:pic>
      <p:pic>
        <p:nvPicPr>
          <p:cNvPr id="6148" name="Picture 30" descr="DSCF002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21138" y="-11113"/>
            <a:ext cx="5122862" cy="6869113"/>
          </a:xfr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SCF0294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211960" y="65211"/>
            <a:ext cx="4808537" cy="3579813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Content Placeholder 8" descr="DSCF0297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94158" y="2780928"/>
            <a:ext cx="5341938" cy="4005262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Content Placeholder 9" descr="DSCF0300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 rot="884662">
            <a:off x="5797550" y="4375150"/>
            <a:ext cx="3024188" cy="1689100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Content Placeholder 6" descr="DSCF0291.JPG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2700338" y="1916113"/>
            <a:ext cx="3024187" cy="1962150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SCF0303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9388" y="188913"/>
            <a:ext cx="6121400" cy="29765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7" descr="DSCF0308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258888" y="2852738"/>
            <a:ext cx="3270250" cy="218598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Content Placeholder 8" descr="DSCF0315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5580063" y="2492375"/>
            <a:ext cx="3390900" cy="21875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Content Placeholder 9" descr="DSCF0318.JPG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4140199" y="4365625"/>
            <a:ext cx="3386037" cy="237574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DSCF0206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187450" y="2205038"/>
            <a:ext cx="3511550" cy="43624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Content Placeholder 13" descr="DSCF0319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779838" y="45318"/>
            <a:ext cx="4470400" cy="48958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Content Placeholder 14" descr="DSCF0320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5292725" y="3500438"/>
            <a:ext cx="1631950" cy="26304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Content Placeholder 11" descr="DSCF0205.JPG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250825" y="188913"/>
            <a:ext cx="2233613" cy="24987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 sz="quarter" idx="4294967295"/>
          </p:nvPr>
        </p:nvSpPr>
        <p:spPr>
          <a:xfrm>
            <a:off x="250825" y="188913"/>
            <a:ext cx="8569325" cy="1143000"/>
          </a:xfrm>
        </p:spPr>
        <p:txBody>
          <a:bodyPr/>
          <a:lstStyle/>
          <a:p>
            <a:pPr eaLnBrk="1" hangingPunct="1"/>
            <a:r>
              <a:rPr lang="en-GB" sz="4000" b="1" dirty="0" smtClean="0"/>
              <a:t>The Lancaster University Team </a:t>
            </a:r>
            <a:br>
              <a:rPr lang="en-GB" sz="4000" b="1" dirty="0" smtClean="0"/>
            </a:br>
            <a:r>
              <a:rPr lang="en-GB" sz="4000" b="1" dirty="0" smtClean="0"/>
              <a:t>would like to...</a:t>
            </a:r>
          </a:p>
        </p:txBody>
      </p:sp>
      <p:pic>
        <p:nvPicPr>
          <p:cNvPr id="8" name="Content Placeholder 7" descr="DSCF0182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971600" y="1412776"/>
            <a:ext cx="7272808" cy="52653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 sz="quarter" idx="4294967295"/>
          </p:nvPr>
        </p:nvSpPr>
        <p:spPr>
          <a:xfrm>
            <a:off x="971550" y="260350"/>
            <a:ext cx="6985000" cy="1873250"/>
          </a:xfrm>
        </p:spPr>
        <p:txBody>
          <a:bodyPr/>
          <a:lstStyle/>
          <a:p>
            <a:pPr eaLnBrk="1" hangingPunct="1"/>
            <a:r>
              <a:rPr lang="en-GB" sz="4000" b="1" dirty="0" smtClean="0"/>
              <a:t>...thank you for </a:t>
            </a:r>
            <a:br>
              <a:rPr lang="en-GB" sz="4000" b="1" dirty="0" smtClean="0"/>
            </a:br>
            <a:r>
              <a:rPr lang="en-GB" sz="4000" b="1" dirty="0" smtClean="0"/>
              <a:t>your participation </a:t>
            </a:r>
            <a:br>
              <a:rPr lang="en-GB" sz="4000" b="1" dirty="0" smtClean="0"/>
            </a:br>
            <a:r>
              <a:rPr lang="en-GB" sz="4000" b="1" dirty="0" smtClean="0"/>
              <a:t>and...</a:t>
            </a:r>
          </a:p>
        </p:txBody>
      </p:sp>
      <p:pic>
        <p:nvPicPr>
          <p:cNvPr id="9" name="Content Placeholder 8" descr="DSCF0187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2420888"/>
            <a:ext cx="9144000" cy="36554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 sz="quarter" idx="4294967295"/>
          </p:nvPr>
        </p:nvSpPr>
        <p:spPr>
          <a:xfrm>
            <a:off x="0" y="116632"/>
            <a:ext cx="9144000" cy="1152525"/>
          </a:xfrm>
        </p:spPr>
        <p:txBody>
          <a:bodyPr/>
          <a:lstStyle/>
          <a:p>
            <a:pPr eaLnBrk="1" hangingPunct="1"/>
            <a:r>
              <a:rPr lang="en-GB" sz="4000" b="1" dirty="0" smtClean="0"/>
              <a:t>... we hope to see you next year!</a:t>
            </a:r>
          </a:p>
        </p:txBody>
      </p:sp>
      <p:pic>
        <p:nvPicPr>
          <p:cNvPr id="7" name="Content Placeholder 14" descr="DSCF01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3528" y="1340768"/>
            <a:ext cx="8462371" cy="5344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DSCF0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4076700"/>
            <a:ext cx="2663825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6" descr="DSCF0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DSCF00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06813"/>
            <a:ext cx="914400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DSCF0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4752975" cy="6335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0" name="Picture 4" descr="DSCF0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486857">
            <a:off x="5148263" y="2492375"/>
            <a:ext cx="3498850" cy="218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591F735E6AB44594B067EC7549F84B" ma:contentTypeVersion="0" ma:contentTypeDescription="Create a new document." ma:contentTypeScope="" ma:versionID="eaf053ba2b4a10a95e61ea029b94232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BEA766-53C9-49F9-9F23-1403336039B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A4A0BB6-8BCD-4073-B5F4-0AB660CD60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8D7D21-135F-466B-830B-1122C8FBAA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49</Words>
  <Application>Microsoft Office PowerPoint</Application>
  <PresentationFormat>On-screen Show (4:3)</PresentationFormat>
  <Paragraphs>15</Paragraphs>
  <Slides>75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Office Theme</vt:lpstr>
      <vt:lpstr>Slide 1</vt:lpstr>
      <vt:lpstr>Registration time....</vt:lpstr>
      <vt:lpstr>Slide 3</vt:lpstr>
      <vt:lpstr>Slide 4</vt:lpstr>
      <vt:lpstr>Slide 5</vt:lpstr>
      <vt:lpstr>Slide 6</vt:lpstr>
      <vt:lpstr>Welcome!</vt:lpstr>
      <vt:lpstr>Slide 8</vt:lpstr>
      <vt:lpstr>Slide 9</vt:lpstr>
      <vt:lpstr>Slide 10</vt:lpstr>
      <vt:lpstr>Slide 11</vt:lpstr>
      <vt:lpstr>Poster Presentations</vt:lpstr>
      <vt:lpstr>Slide 13</vt:lpstr>
      <vt:lpstr>Slide 14</vt:lpstr>
      <vt:lpstr>Paper Presentations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Coffee and Lunch Breaks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‘Performance and  Reviews’</vt:lpstr>
      <vt:lpstr>Slide 43</vt:lpstr>
      <vt:lpstr>BBQ :)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THE FINALE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The Lancaster University Team  would like to...</vt:lpstr>
      <vt:lpstr>...thank you for  your participation  and...</vt:lpstr>
      <vt:lpstr>... we hope to see you next year!</vt:lpstr>
    </vt:vector>
  </TitlesOfParts>
  <Company>Lancaster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Karolina Papros</dc:creator>
  <cp:lastModifiedBy>Ruth Lover</cp:lastModifiedBy>
  <cp:revision>36</cp:revision>
  <dcterms:created xsi:type="dcterms:W3CDTF">2011-07-06T17:51:34Z</dcterms:created>
  <dcterms:modified xsi:type="dcterms:W3CDTF">2011-07-26T14:08:56Z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0x01010091591F735E6AB44594B067EC7549F84B</vt:lpwstr>
  </property>
</Properties>
</file>