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12801600" cy="9601200" type="A3"/>
  <p:notesSz cx="9926638" cy="14355763"/>
  <p:defaultTextStyle>
    <a:defPPr>
      <a:defRPr lang="en-US"/>
    </a:defPPr>
    <a:lvl1pPr algn="l" defTabSz="1279676" rtl="0" fontAlgn="base">
      <a:spcBef>
        <a:spcPct val="0"/>
      </a:spcBef>
      <a:spcAft>
        <a:spcPct val="0"/>
      </a:spcAft>
      <a:defRPr sz="2500" kern="1200">
        <a:solidFill>
          <a:schemeClr val="tx1"/>
        </a:solidFill>
        <a:latin typeface="Arial" charset="0"/>
        <a:ea typeface="+mn-ea"/>
        <a:cs typeface="+mn-cs"/>
      </a:defRPr>
    </a:lvl1pPr>
    <a:lvl2pPr marL="639352" indent="-359088" algn="l" defTabSz="1279676" rtl="0" fontAlgn="base">
      <a:spcBef>
        <a:spcPct val="0"/>
      </a:spcBef>
      <a:spcAft>
        <a:spcPct val="0"/>
      </a:spcAft>
      <a:defRPr sz="2500" kern="1200">
        <a:solidFill>
          <a:schemeClr val="tx1"/>
        </a:solidFill>
        <a:latin typeface="Arial" charset="0"/>
        <a:ea typeface="+mn-ea"/>
        <a:cs typeface="+mn-cs"/>
      </a:defRPr>
    </a:lvl2pPr>
    <a:lvl3pPr marL="1279676" indent="-719149" algn="l" defTabSz="1279676" rtl="0" fontAlgn="base">
      <a:spcBef>
        <a:spcPct val="0"/>
      </a:spcBef>
      <a:spcAft>
        <a:spcPct val="0"/>
      </a:spcAft>
      <a:defRPr sz="2500" kern="1200">
        <a:solidFill>
          <a:schemeClr val="tx1"/>
        </a:solidFill>
        <a:latin typeface="Arial" charset="0"/>
        <a:ea typeface="+mn-ea"/>
        <a:cs typeface="+mn-cs"/>
      </a:defRPr>
    </a:lvl3pPr>
    <a:lvl4pPr marL="1920001" indent="-1079210" algn="l" defTabSz="1279676" rtl="0" fontAlgn="base">
      <a:spcBef>
        <a:spcPct val="0"/>
      </a:spcBef>
      <a:spcAft>
        <a:spcPct val="0"/>
      </a:spcAft>
      <a:defRPr sz="2500" kern="1200">
        <a:solidFill>
          <a:schemeClr val="tx1"/>
        </a:solidFill>
        <a:latin typeface="Arial" charset="0"/>
        <a:ea typeface="+mn-ea"/>
        <a:cs typeface="+mn-cs"/>
      </a:defRPr>
    </a:lvl4pPr>
    <a:lvl5pPr marL="2559352" indent="-1438297" algn="l" defTabSz="1279676" rtl="0" fontAlgn="base">
      <a:spcBef>
        <a:spcPct val="0"/>
      </a:spcBef>
      <a:spcAft>
        <a:spcPct val="0"/>
      </a:spcAft>
      <a:defRPr sz="2500" kern="1200">
        <a:solidFill>
          <a:schemeClr val="tx1"/>
        </a:solidFill>
        <a:latin typeface="Arial" charset="0"/>
        <a:ea typeface="+mn-ea"/>
        <a:cs typeface="+mn-cs"/>
      </a:defRPr>
    </a:lvl5pPr>
    <a:lvl6pPr marL="1401318" algn="l" defTabSz="560527" rtl="0" eaLnBrk="1" latinLnBrk="0" hangingPunct="1">
      <a:defRPr sz="2500" kern="1200">
        <a:solidFill>
          <a:schemeClr val="tx1"/>
        </a:solidFill>
        <a:latin typeface="Arial" charset="0"/>
        <a:ea typeface="+mn-ea"/>
        <a:cs typeface="+mn-cs"/>
      </a:defRPr>
    </a:lvl6pPr>
    <a:lvl7pPr marL="1681582" algn="l" defTabSz="560527" rtl="0" eaLnBrk="1" latinLnBrk="0" hangingPunct="1">
      <a:defRPr sz="2500" kern="1200">
        <a:solidFill>
          <a:schemeClr val="tx1"/>
        </a:solidFill>
        <a:latin typeface="Arial" charset="0"/>
        <a:ea typeface="+mn-ea"/>
        <a:cs typeface="+mn-cs"/>
      </a:defRPr>
    </a:lvl7pPr>
    <a:lvl8pPr marL="1961845" algn="l" defTabSz="560527" rtl="0" eaLnBrk="1" latinLnBrk="0" hangingPunct="1">
      <a:defRPr sz="2500" kern="1200">
        <a:solidFill>
          <a:schemeClr val="tx1"/>
        </a:solidFill>
        <a:latin typeface="Arial" charset="0"/>
        <a:ea typeface="+mn-ea"/>
        <a:cs typeface="+mn-cs"/>
      </a:defRPr>
    </a:lvl8pPr>
    <a:lvl9pPr marL="2242109" algn="l" defTabSz="560527" rtl="0" eaLnBrk="1" latinLnBrk="0" hangingPunct="1">
      <a:defRPr sz="25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RT, Chris"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746" autoAdjust="0"/>
  </p:normalViewPr>
  <p:slideViewPr>
    <p:cSldViewPr>
      <p:cViewPr varScale="1">
        <p:scale>
          <a:sx n="59" d="100"/>
          <a:sy n="59" d="100"/>
        </p:scale>
        <p:origin x="-504" y="-90"/>
      </p:cViewPr>
      <p:guideLst>
        <p:guide orient="horz" pos="3024"/>
        <p:guide pos="4033"/>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126" cy="717550"/>
          </a:xfrm>
          <a:prstGeom prst="rect">
            <a:avLst/>
          </a:prstGeom>
        </p:spPr>
        <p:txBody>
          <a:bodyPr vert="horz" lIns="138741" tIns="69370" rIns="138741" bIns="69370" rtlCol="0"/>
          <a:lstStyle>
            <a:lvl1pPr algn="l" defTabSz="2088147" fontAlgn="auto">
              <a:spcBef>
                <a:spcPts val="0"/>
              </a:spcBef>
              <a:spcAft>
                <a:spcPts val="0"/>
              </a:spcAft>
              <a:defRPr sz="1700">
                <a:latin typeface="+mn-lt"/>
              </a:defRPr>
            </a:lvl1pPr>
          </a:lstStyle>
          <a:p>
            <a:pPr>
              <a:defRPr/>
            </a:pPr>
            <a:endParaRPr lang="en-US"/>
          </a:p>
        </p:txBody>
      </p:sp>
      <p:sp>
        <p:nvSpPr>
          <p:cNvPr id="3" name="Date Placeholder 2"/>
          <p:cNvSpPr>
            <a:spLocks noGrp="1"/>
          </p:cNvSpPr>
          <p:nvPr>
            <p:ph type="dt" idx="1"/>
          </p:nvPr>
        </p:nvSpPr>
        <p:spPr>
          <a:xfrm>
            <a:off x="5622925" y="1"/>
            <a:ext cx="4302126" cy="717550"/>
          </a:xfrm>
          <a:prstGeom prst="rect">
            <a:avLst/>
          </a:prstGeom>
        </p:spPr>
        <p:txBody>
          <a:bodyPr vert="horz" lIns="138741" tIns="69370" rIns="138741" bIns="69370" rtlCol="0"/>
          <a:lstStyle>
            <a:lvl1pPr algn="r" defTabSz="2088147" fontAlgn="auto">
              <a:spcBef>
                <a:spcPts val="0"/>
              </a:spcBef>
              <a:spcAft>
                <a:spcPts val="0"/>
              </a:spcAft>
              <a:defRPr sz="1700">
                <a:latin typeface="+mn-lt"/>
              </a:defRPr>
            </a:lvl1pPr>
          </a:lstStyle>
          <a:p>
            <a:pPr>
              <a:defRPr/>
            </a:pPr>
            <a:fld id="{F8D46722-E157-4055-A215-4E09110EB311}" type="datetimeFigureOut">
              <a:rPr lang="en-US"/>
              <a:pPr>
                <a:defRPr/>
              </a:pPr>
              <a:t>7/16/2012</a:t>
            </a:fld>
            <a:endParaRPr lang="en-US"/>
          </a:p>
        </p:txBody>
      </p:sp>
      <p:sp>
        <p:nvSpPr>
          <p:cNvPr id="4" name="Slide Image Placeholder 3"/>
          <p:cNvSpPr>
            <a:spLocks noGrp="1" noRot="1" noChangeAspect="1"/>
          </p:cNvSpPr>
          <p:nvPr>
            <p:ph type="sldImg" idx="2"/>
          </p:nvPr>
        </p:nvSpPr>
        <p:spPr>
          <a:xfrm>
            <a:off x="1373188" y="1076325"/>
            <a:ext cx="7180262" cy="5384800"/>
          </a:xfrm>
          <a:prstGeom prst="rect">
            <a:avLst/>
          </a:prstGeom>
          <a:noFill/>
          <a:ln w="12700">
            <a:solidFill>
              <a:prstClr val="black"/>
            </a:solidFill>
          </a:ln>
        </p:spPr>
        <p:txBody>
          <a:bodyPr vert="horz" lIns="138741" tIns="69370" rIns="138741" bIns="69370" rtlCol="0" anchor="ctr"/>
          <a:lstStyle/>
          <a:p>
            <a:pPr lvl="0"/>
            <a:endParaRPr lang="en-US" noProof="0"/>
          </a:p>
        </p:txBody>
      </p:sp>
      <p:sp>
        <p:nvSpPr>
          <p:cNvPr id="5" name="Notes Placeholder 4"/>
          <p:cNvSpPr>
            <a:spLocks noGrp="1"/>
          </p:cNvSpPr>
          <p:nvPr>
            <p:ph type="body" sz="quarter" idx="3"/>
          </p:nvPr>
        </p:nvSpPr>
        <p:spPr>
          <a:xfrm>
            <a:off x="992188" y="6818314"/>
            <a:ext cx="7942263" cy="6461124"/>
          </a:xfrm>
          <a:prstGeom prst="rect">
            <a:avLst/>
          </a:prstGeom>
        </p:spPr>
        <p:txBody>
          <a:bodyPr vert="horz" lIns="138741" tIns="69370" rIns="138741" bIns="693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13635038"/>
            <a:ext cx="4302126" cy="717550"/>
          </a:xfrm>
          <a:prstGeom prst="rect">
            <a:avLst/>
          </a:prstGeom>
        </p:spPr>
        <p:txBody>
          <a:bodyPr vert="horz" lIns="138741" tIns="69370" rIns="138741" bIns="69370" rtlCol="0" anchor="b"/>
          <a:lstStyle>
            <a:lvl1pPr algn="l" defTabSz="2088147" fontAlgn="auto">
              <a:spcBef>
                <a:spcPts val="0"/>
              </a:spcBef>
              <a:spcAft>
                <a:spcPts val="0"/>
              </a:spcAft>
              <a:defRPr sz="1700">
                <a:latin typeface="+mn-lt"/>
              </a:defRPr>
            </a:lvl1pPr>
          </a:lstStyle>
          <a:p>
            <a:pPr>
              <a:defRPr/>
            </a:pPr>
            <a:endParaRPr lang="en-US"/>
          </a:p>
        </p:txBody>
      </p:sp>
      <p:sp>
        <p:nvSpPr>
          <p:cNvPr id="7" name="Slide Number Placeholder 6"/>
          <p:cNvSpPr>
            <a:spLocks noGrp="1"/>
          </p:cNvSpPr>
          <p:nvPr>
            <p:ph type="sldNum" sz="quarter" idx="5"/>
          </p:nvPr>
        </p:nvSpPr>
        <p:spPr>
          <a:xfrm>
            <a:off x="5622925" y="13635038"/>
            <a:ext cx="4302126" cy="717550"/>
          </a:xfrm>
          <a:prstGeom prst="rect">
            <a:avLst/>
          </a:prstGeom>
        </p:spPr>
        <p:txBody>
          <a:bodyPr vert="horz" lIns="138741" tIns="69370" rIns="138741" bIns="69370" rtlCol="0" anchor="b"/>
          <a:lstStyle>
            <a:lvl1pPr algn="r" defTabSz="2088147" fontAlgn="auto">
              <a:spcBef>
                <a:spcPts val="0"/>
              </a:spcBef>
              <a:spcAft>
                <a:spcPts val="0"/>
              </a:spcAft>
              <a:defRPr sz="1700">
                <a:latin typeface="+mn-lt"/>
              </a:defRPr>
            </a:lvl1pPr>
          </a:lstStyle>
          <a:p>
            <a:pPr>
              <a:defRPr/>
            </a:pPr>
            <a:fld id="{B3D90818-260F-4B57-950B-55E23E72A8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279676" rtl="0" eaLnBrk="0" fontAlgn="base" hangingPunct="0">
      <a:spcBef>
        <a:spcPct val="30000"/>
      </a:spcBef>
      <a:spcAft>
        <a:spcPct val="0"/>
      </a:spcAft>
      <a:defRPr sz="1700" kern="1200">
        <a:solidFill>
          <a:schemeClr val="tx1"/>
        </a:solidFill>
        <a:latin typeface="+mn-lt"/>
        <a:ea typeface="+mn-ea"/>
        <a:cs typeface="+mn-cs"/>
      </a:defRPr>
    </a:lvl1pPr>
    <a:lvl2pPr marL="639352" algn="l" defTabSz="1279676" rtl="0" eaLnBrk="0" fontAlgn="base" hangingPunct="0">
      <a:spcBef>
        <a:spcPct val="30000"/>
      </a:spcBef>
      <a:spcAft>
        <a:spcPct val="0"/>
      </a:spcAft>
      <a:defRPr sz="1700" kern="1200">
        <a:solidFill>
          <a:schemeClr val="tx1"/>
        </a:solidFill>
        <a:latin typeface="+mn-lt"/>
        <a:ea typeface="+mn-ea"/>
        <a:cs typeface="+mn-cs"/>
      </a:defRPr>
    </a:lvl2pPr>
    <a:lvl3pPr marL="1279676" algn="l" defTabSz="1279676" rtl="0" eaLnBrk="0" fontAlgn="base" hangingPunct="0">
      <a:spcBef>
        <a:spcPct val="30000"/>
      </a:spcBef>
      <a:spcAft>
        <a:spcPct val="0"/>
      </a:spcAft>
      <a:defRPr sz="1700" kern="1200">
        <a:solidFill>
          <a:schemeClr val="tx1"/>
        </a:solidFill>
        <a:latin typeface="+mn-lt"/>
        <a:ea typeface="+mn-ea"/>
        <a:cs typeface="+mn-cs"/>
      </a:defRPr>
    </a:lvl3pPr>
    <a:lvl4pPr marL="1920001" algn="l" defTabSz="1279676" rtl="0" eaLnBrk="0" fontAlgn="base" hangingPunct="0">
      <a:spcBef>
        <a:spcPct val="30000"/>
      </a:spcBef>
      <a:spcAft>
        <a:spcPct val="0"/>
      </a:spcAft>
      <a:defRPr sz="1700" kern="1200">
        <a:solidFill>
          <a:schemeClr val="tx1"/>
        </a:solidFill>
        <a:latin typeface="+mn-lt"/>
        <a:ea typeface="+mn-ea"/>
        <a:cs typeface="+mn-cs"/>
      </a:defRPr>
    </a:lvl4pPr>
    <a:lvl5pPr marL="2559352" algn="l" defTabSz="1279676" rtl="0" eaLnBrk="0" fontAlgn="base" hangingPunct="0">
      <a:spcBef>
        <a:spcPct val="30000"/>
      </a:spcBef>
      <a:spcAft>
        <a:spcPct val="0"/>
      </a:spcAft>
      <a:defRPr sz="1700" kern="1200">
        <a:solidFill>
          <a:schemeClr val="tx1"/>
        </a:solidFill>
        <a:latin typeface="+mn-lt"/>
        <a:ea typeface="+mn-ea"/>
        <a:cs typeface="+mn-cs"/>
      </a:defRPr>
    </a:lvl5pPr>
    <a:lvl6pPr marL="3200330" algn="l" defTabSz="1280132" rtl="0" eaLnBrk="1" latinLnBrk="0" hangingPunct="1">
      <a:defRPr sz="1700" kern="1200">
        <a:solidFill>
          <a:schemeClr val="tx1"/>
        </a:solidFill>
        <a:latin typeface="+mn-lt"/>
        <a:ea typeface="+mn-ea"/>
        <a:cs typeface="+mn-cs"/>
      </a:defRPr>
    </a:lvl6pPr>
    <a:lvl7pPr marL="3840396" algn="l" defTabSz="1280132" rtl="0" eaLnBrk="1" latinLnBrk="0" hangingPunct="1">
      <a:defRPr sz="1700" kern="1200">
        <a:solidFill>
          <a:schemeClr val="tx1"/>
        </a:solidFill>
        <a:latin typeface="+mn-lt"/>
        <a:ea typeface="+mn-ea"/>
        <a:cs typeface="+mn-cs"/>
      </a:defRPr>
    </a:lvl7pPr>
    <a:lvl8pPr marL="4480462" algn="l" defTabSz="1280132" rtl="0" eaLnBrk="1" latinLnBrk="0" hangingPunct="1">
      <a:defRPr sz="1700" kern="1200">
        <a:solidFill>
          <a:schemeClr val="tx1"/>
        </a:solidFill>
        <a:latin typeface="+mn-lt"/>
        <a:ea typeface="+mn-ea"/>
        <a:cs typeface="+mn-cs"/>
      </a:defRPr>
    </a:lvl8pPr>
    <a:lvl9pPr marL="5120528" algn="l" defTabSz="1280132"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3" y="2982596"/>
            <a:ext cx="1088136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3" y="5440680"/>
            <a:ext cx="8961120" cy="2453640"/>
          </a:xfrm>
        </p:spPr>
        <p:txBody>
          <a:bodyPr/>
          <a:lstStyle>
            <a:lvl1pPr marL="0" indent="0" algn="ctr">
              <a:buNone/>
              <a:defRPr>
                <a:solidFill>
                  <a:schemeClr val="tx1">
                    <a:tint val="75000"/>
                  </a:schemeClr>
                </a:solidFill>
              </a:defRPr>
            </a:lvl1pPr>
            <a:lvl2pPr marL="640066" indent="0" algn="ctr">
              <a:buNone/>
              <a:defRPr>
                <a:solidFill>
                  <a:schemeClr val="tx1">
                    <a:tint val="75000"/>
                  </a:schemeClr>
                </a:solidFill>
              </a:defRPr>
            </a:lvl2pPr>
            <a:lvl3pPr marL="1280132" indent="0" algn="ctr">
              <a:buNone/>
              <a:defRPr>
                <a:solidFill>
                  <a:schemeClr val="tx1">
                    <a:tint val="75000"/>
                  </a:schemeClr>
                </a:solidFill>
              </a:defRPr>
            </a:lvl3pPr>
            <a:lvl4pPr marL="1920198" indent="0" algn="ctr">
              <a:buNone/>
              <a:defRPr>
                <a:solidFill>
                  <a:schemeClr val="tx1">
                    <a:tint val="75000"/>
                  </a:schemeClr>
                </a:solidFill>
              </a:defRPr>
            </a:lvl4pPr>
            <a:lvl5pPr marL="2560264" indent="0" algn="ctr">
              <a:buNone/>
              <a:defRPr>
                <a:solidFill>
                  <a:schemeClr val="tx1">
                    <a:tint val="75000"/>
                  </a:schemeClr>
                </a:solidFill>
              </a:defRPr>
            </a:lvl5pPr>
            <a:lvl6pPr marL="3200330" indent="0" algn="ctr">
              <a:buNone/>
              <a:defRPr>
                <a:solidFill>
                  <a:schemeClr val="tx1">
                    <a:tint val="75000"/>
                  </a:schemeClr>
                </a:solidFill>
              </a:defRPr>
            </a:lvl6pPr>
            <a:lvl7pPr marL="3840396" indent="0" algn="ctr">
              <a:buNone/>
              <a:defRPr>
                <a:solidFill>
                  <a:schemeClr val="tx1">
                    <a:tint val="75000"/>
                  </a:schemeClr>
                </a:solidFill>
              </a:defRPr>
            </a:lvl7pPr>
            <a:lvl8pPr marL="4480462" indent="0" algn="ctr">
              <a:buNone/>
              <a:defRPr>
                <a:solidFill>
                  <a:schemeClr val="tx1">
                    <a:tint val="75000"/>
                  </a:schemeClr>
                </a:solidFill>
              </a:defRPr>
            </a:lvl8pPr>
            <a:lvl9pPr marL="51205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84461D-F81E-4B91-BC84-C2BF6101BB0B}" type="datetimeFigureOut">
              <a:rPr lang="en-US"/>
              <a:pPr>
                <a:defRPr/>
              </a:pPr>
              <a:t>7/16/2012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2DE477-05BF-408A-8B32-3449419A91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A798B0-A43D-4E92-B139-39DB0E64C0E5}" type="datetimeFigureOut">
              <a:rPr lang="en-US"/>
              <a:pPr>
                <a:defRPr/>
              </a:pPr>
              <a:t>7/16/2012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AFCB3-888A-408F-AD1D-2D2DC78F5C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3" y="384494"/>
            <a:ext cx="2880360" cy="8192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3" y="384494"/>
            <a:ext cx="842772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5CDBCB-50FE-4AEF-8C3C-FE3479803E95}" type="datetimeFigureOut">
              <a:rPr lang="en-US"/>
              <a:pPr>
                <a:defRPr/>
              </a:pPr>
              <a:t>7/16/2012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DB770-8BBB-464F-A67A-4C1DA4C294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C2F54E-D5D2-41B8-8F2F-596000C9C0C4}" type="datetimeFigureOut">
              <a:rPr lang="en-US"/>
              <a:pPr>
                <a:defRPr/>
              </a:pPr>
              <a:t>7/16/2012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DFA61E-9EC2-4A97-912F-4CAC7D1606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42" y="6169661"/>
            <a:ext cx="10881360" cy="1906905"/>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011242" y="4069402"/>
            <a:ext cx="10881360" cy="2100262"/>
          </a:xfrm>
        </p:spPr>
        <p:txBody>
          <a:bodyPr anchor="b"/>
          <a:lstStyle>
            <a:lvl1pPr marL="0" indent="0">
              <a:buNone/>
              <a:defRPr sz="2800">
                <a:solidFill>
                  <a:schemeClr val="tx1">
                    <a:tint val="75000"/>
                  </a:schemeClr>
                </a:solidFill>
              </a:defRPr>
            </a:lvl1pPr>
            <a:lvl2pPr marL="640066" indent="0">
              <a:buNone/>
              <a:defRPr sz="2500">
                <a:solidFill>
                  <a:schemeClr val="tx1">
                    <a:tint val="75000"/>
                  </a:schemeClr>
                </a:solidFill>
              </a:defRPr>
            </a:lvl2pPr>
            <a:lvl3pPr marL="1280132" indent="0">
              <a:buNone/>
              <a:defRPr sz="2300">
                <a:solidFill>
                  <a:schemeClr val="tx1">
                    <a:tint val="75000"/>
                  </a:schemeClr>
                </a:solidFill>
              </a:defRPr>
            </a:lvl3pPr>
            <a:lvl4pPr marL="1920198" indent="0">
              <a:buNone/>
              <a:defRPr sz="2000">
                <a:solidFill>
                  <a:schemeClr val="tx1">
                    <a:tint val="75000"/>
                  </a:schemeClr>
                </a:solidFill>
              </a:defRPr>
            </a:lvl4pPr>
            <a:lvl5pPr marL="2560264" indent="0">
              <a:buNone/>
              <a:defRPr sz="2000">
                <a:solidFill>
                  <a:schemeClr val="tx1">
                    <a:tint val="75000"/>
                  </a:schemeClr>
                </a:solidFill>
              </a:defRPr>
            </a:lvl5pPr>
            <a:lvl6pPr marL="3200330" indent="0">
              <a:buNone/>
              <a:defRPr sz="2000">
                <a:solidFill>
                  <a:schemeClr val="tx1">
                    <a:tint val="75000"/>
                  </a:schemeClr>
                </a:solidFill>
              </a:defRPr>
            </a:lvl6pPr>
            <a:lvl7pPr marL="3840396" indent="0">
              <a:buNone/>
              <a:defRPr sz="2000">
                <a:solidFill>
                  <a:schemeClr val="tx1">
                    <a:tint val="75000"/>
                  </a:schemeClr>
                </a:solidFill>
              </a:defRPr>
            </a:lvl7pPr>
            <a:lvl8pPr marL="4480462" indent="0">
              <a:buNone/>
              <a:defRPr sz="2000">
                <a:solidFill>
                  <a:schemeClr val="tx1">
                    <a:tint val="75000"/>
                  </a:schemeClr>
                </a:solidFill>
              </a:defRPr>
            </a:lvl8pPr>
            <a:lvl9pPr marL="5120528"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E07437-AF51-48D0-8871-BBDA19C96A10}" type="datetimeFigureOut">
              <a:rPr lang="en-US"/>
              <a:pPr>
                <a:defRPr/>
              </a:pPr>
              <a:t>7/16/2012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4EB20C-46B7-4066-9921-F9258A3D1D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1" y="2240284"/>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2240284"/>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74A155-712B-4DFA-AC34-90C4970B724E}" type="datetimeFigureOut">
              <a:rPr lang="en-US"/>
              <a:pPr>
                <a:defRPr/>
              </a:pPr>
              <a:t>7/16/2012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652C67-7C90-41F4-A356-1DF557343C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2149159"/>
            <a:ext cx="5656263" cy="895667"/>
          </a:xfrm>
        </p:spPr>
        <p:txBody>
          <a:bodyPr anchor="b"/>
          <a:lstStyle>
            <a:lvl1pPr marL="0" indent="0">
              <a:buNone/>
              <a:defRPr sz="3400" b="1"/>
            </a:lvl1pPr>
            <a:lvl2pPr marL="640066" indent="0">
              <a:buNone/>
              <a:defRPr sz="2800" b="1"/>
            </a:lvl2pPr>
            <a:lvl3pPr marL="1280132" indent="0">
              <a:buNone/>
              <a:defRPr sz="2500" b="1"/>
            </a:lvl3pPr>
            <a:lvl4pPr marL="1920198" indent="0">
              <a:buNone/>
              <a:defRPr sz="2300" b="1"/>
            </a:lvl4pPr>
            <a:lvl5pPr marL="2560264" indent="0">
              <a:buNone/>
              <a:defRPr sz="2300" b="1"/>
            </a:lvl5pPr>
            <a:lvl6pPr marL="3200330" indent="0">
              <a:buNone/>
              <a:defRPr sz="2300" b="1"/>
            </a:lvl6pPr>
            <a:lvl7pPr marL="3840396" indent="0">
              <a:buNone/>
              <a:defRPr sz="2300" b="1"/>
            </a:lvl7pPr>
            <a:lvl8pPr marL="4480462" indent="0">
              <a:buNone/>
              <a:defRPr sz="2300" b="1"/>
            </a:lvl8pPr>
            <a:lvl9pPr marL="5120528"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2149159"/>
            <a:ext cx="5658485" cy="895667"/>
          </a:xfrm>
        </p:spPr>
        <p:txBody>
          <a:bodyPr anchor="b"/>
          <a:lstStyle>
            <a:lvl1pPr marL="0" indent="0">
              <a:buNone/>
              <a:defRPr sz="3400" b="1"/>
            </a:lvl1pPr>
            <a:lvl2pPr marL="640066" indent="0">
              <a:buNone/>
              <a:defRPr sz="2800" b="1"/>
            </a:lvl2pPr>
            <a:lvl3pPr marL="1280132" indent="0">
              <a:buNone/>
              <a:defRPr sz="2500" b="1"/>
            </a:lvl3pPr>
            <a:lvl4pPr marL="1920198" indent="0">
              <a:buNone/>
              <a:defRPr sz="2300" b="1"/>
            </a:lvl4pPr>
            <a:lvl5pPr marL="2560264" indent="0">
              <a:buNone/>
              <a:defRPr sz="2300" b="1"/>
            </a:lvl5pPr>
            <a:lvl6pPr marL="3200330" indent="0">
              <a:buNone/>
              <a:defRPr sz="2300" b="1"/>
            </a:lvl6pPr>
            <a:lvl7pPr marL="3840396" indent="0">
              <a:buNone/>
              <a:defRPr sz="2300" b="1"/>
            </a:lvl7pPr>
            <a:lvl8pPr marL="4480462" indent="0">
              <a:buNone/>
              <a:defRPr sz="2300" b="1"/>
            </a:lvl8pPr>
            <a:lvl9pPr marL="5120528"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1266B3-68AC-47C1-AC12-1D10B7664236}" type="datetimeFigureOut">
              <a:rPr lang="en-US"/>
              <a:pPr>
                <a:defRPr/>
              </a:pPr>
              <a:t>7/16/2012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6680A7-7DE7-45B0-9059-886A6ECA27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24DA55-397E-477C-A34E-0A9E39859F43}" type="datetimeFigureOut">
              <a:rPr lang="en-US"/>
              <a:pPr>
                <a:defRPr/>
              </a:pPr>
              <a:t>7/16/2012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832458-FE65-4C81-97DC-C25AFD23A2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A1B804-002A-495D-968F-E7877E18102E}" type="datetimeFigureOut">
              <a:rPr lang="en-US"/>
              <a:pPr>
                <a:defRPr/>
              </a:pPr>
              <a:t>7/16/2012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FE07F8-A81E-4F59-9F02-BB0EA39416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4" y="382273"/>
            <a:ext cx="4211638" cy="162687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4" y="2009141"/>
            <a:ext cx="4211638" cy="6567488"/>
          </a:xfrm>
        </p:spPr>
        <p:txBody>
          <a:bodyPr/>
          <a:lstStyle>
            <a:lvl1pPr marL="0" indent="0">
              <a:buNone/>
              <a:defRPr sz="2000"/>
            </a:lvl1pPr>
            <a:lvl2pPr marL="640066" indent="0">
              <a:buNone/>
              <a:defRPr sz="1700"/>
            </a:lvl2pPr>
            <a:lvl3pPr marL="1280132" indent="0">
              <a:buNone/>
              <a:defRPr sz="1400"/>
            </a:lvl3pPr>
            <a:lvl4pPr marL="1920198" indent="0">
              <a:buNone/>
              <a:defRPr sz="1300"/>
            </a:lvl4pPr>
            <a:lvl5pPr marL="2560264" indent="0">
              <a:buNone/>
              <a:defRPr sz="1300"/>
            </a:lvl5pPr>
            <a:lvl6pPr marL="3200330" indent="0">
              <a:buNone/>
              <a:defRPr sz="1300"/>
            </a:lvl6pPr>
            <a:lvl7pPr marL="3840396" indent="0">
              <a:buNone/>
              <a:defRPr sz="1300"/>
            </a:lvl7pPr>
            <a:lvl8pPr marL="4480462" indent="0">
              <a:buNone/>
              <a:defRPr sz="1300"/>
            </a:lvl8pPr>
            <a:lvl9pPr marL="5120528"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D1370A-07E7-44FD-8CB9-ADDA66B395BD}" type="datetimeFigureOut">
              <a:rPr lang="en-US"/>
              <a:pPr>
                <a:defRPr/>
              </a:pPr>
              <a:t>7/16/2012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4BE11E-670F-49F7-AD5D-5C4851692A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4"/>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6"/>
            <a:ext cx="7680960" cy="5760720"/>
          </a:xfrm>
        </p:spPr>
        <p:txBody>
          <a:bodyPr rtlCol="0">
            <a:normAutofit/>
          </a:bodyPr>
          <a:lstStyle>
            <a:lvl1pPr marL="0" indent="0">
              <a:buNone/>
              <a:defRPr sz="4500"/>
            </a:lvl1pPr>
            <a:lvl2pPr marL="640066" indent="0">
              <a:buNone/>
              <a:defRPr sz="3900"/>
            </a:lvl2pPr>
            <a:lvl3pPr marL="1280132" indent="0">
              <a:buNone/>
              <a:defRPr sz="3400"/>
            </a:lvl3pPr>
            <a:lvl4pPr marL="1920198" indent="0">
              <a:buNone/>
              <a:defRPr sz="2800"/>
            </a:lvl4pPr>
            <a:lvl5pPr marL="2560264" indent="0">
              <a:buNone/>
              <a:defRPr sz="2800"/>
            </a:lvl5pPr>
            <a:lvl6pPr marL="3200330" indent="0">
              <a:buNone/>
              <a:defRPr sz="2800"/>
            </a:lvl6pPr>
            <a:lvl7pPr marL="3840396" indent="0">
              <a:buNone/>
              <a:defRPr sz="2800"/>
            </a:lvl7pPr>
            <a:lvl8pPr marL="4480462" indent="0">
              <a:buNone/>
              <a:defRPr sz="2800"/>
            </a:lvl8pPr>
            <a:lvl9pPr marL="5120528" indent="0">
              <a:buNone/>
              <a:defRPr sz="2800"/>
            </a:lvl9pPr>
          </a:lstStyle>
          <a:p>
            <a:pPr lvl="0"/>
            <a:endParaRPr lang="en-US" noProof="0"/>
          </a:p>
        </p:txBody>
      </p:sp>
      <p:sp>
        <p:nvSpPr>
          <p:cNvPr id="4" name="Text Placeholder 3"/>
          <p:cNvSpPr>
            <a:spLocks noGrp="1"/>
          </p:cNvSpPr>
          <p:nvPr>
            <p:ph type="body" sz="half" idx="2"/>
          </p:nvPr>
        </p:nvSpPr>
        <p:spPr>
          <a:xfrm>
            <a:off x="2509203" y="7514274"/>
            <a:ext cx="7680960" cy="1126807"/>
          </a:xfrm>
        </p:spPr>
        <p:txBody>
          <a:bodyPr/>
          <a:lstStyle>
            <a:lvl1pPr marL="0" indent="0">
              <a:buNone/>
              <a:defRPr sz="2000"/>
            </a:lvl1pPr>
            <a:lvl2pPr marL="640066" indent="0">
              <a:buNone/>
              <a:defRPr sz="1700"/>
            </a:lvl2pPr>
            <a:lvl3pPr marL="1280132" indent="0">
              <a:buNone/>
              <a:defRPr sz="1400"/>
            </a:lvl3pPr>
            <a:lvl4pPr marL="1920198" indent="0">
              <a:buNone/>
              <a:defRPr sz="1300"/>
            </a:lvl4pPr>
            <a:lvl5pPr marL="2560264" indent="0">
              <a:buNone/>
              <a:defRPr sz="1300"/>
            </a:lvl5pPr>
            <a:lvl6pPr marL="3200330" indent="0">
              <a:buNone/>
              <a:defRPr sz="1300"/>
            </a:lvl6pPr>
            <a:lvl7pPr marL="3840396" indent="0">
              <a:buNone/>
              <a:defRPr sz="1300"/>
            </a:lvl7pPr>
            <a:lvl8pPr marL="4480462" indent="0">
              <a:buNone/>
              <a:defRPr sz="1300"/>
            </a:lvl8pPr>
            <a:lvl9pPr marL="5120528"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7D4254-AFC0-4C53-9C83-1CD7E8DE8B3D}" type="datetimeFigureOut">
              <a:rPr lang="en-US"/>
              <a:pPr>
                <a:defRPr/>
              </a:pPr>
              <a:t>7/16/2012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E875F1-18E1-4723-BF00-C8B2285AEF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9795" y="384652"/>
            <a:ext cx="11522010" cy="1600032"/>
          </a:xfrm>
          <a:prstGeom prst="rect">
            <a:avLst/>
          </a:prstGeom>
          <a:noFill/>
          <a:ln w="9525">
            <a:noFill/>
            <a:miter lim="800000"/>
            <a:headEnd/>
            <a:tailEnd/>
          </a:ln>
        </p:spPr>
        <p:txBody>
          <a:bodyPr vert="horz" wrap="square" lIns="128013" tIns="64006" rIns="128013" bIns="6400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39795" y="2240448"/>
            <a:ext cx="11522010" cy="6335684"/>
          </a:xfrm>
          <a:prstGeom prst="rect">
            <a:avLst/>
          </a:prstGeom>
          <a:noFill/>
          <a:ln w="9525">
            <a:noFill/>
            <a:miter lim="800000"/>
            <a:headEnd/>
            <a:tailEnd/>
          </a:ln>
        </p:spPr>
        <p:txBody>
          <a:bodyPr vert="horz" wrap="square" lIns="128013" tIns="64006" rIns="128013" bIns="640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9796" y="8899361"/>
            <a:ext cx="2987293" cy="510520"/>
          </a:xfrm>
          <a:prstGeom prst="rect">
            <a:avLst/>
          </a:prstGeom>
        </p:spPr>
        <p:txBody>
          <a:bodyPr vert="horz" lIns="128013" tIns="64006" rIns="128013" bIns="64006" rtlCol="0" anchor="ctr"/>
          <a:lstStyle>
            <a:lvl1pPr algn="l" defTabSz="1280132" fontAlgn="auto">
              <a:spcBef>
                <a:spcPts val="0"/>
              </a:spcBef>
              <a:spcAft>
                <a:spcPts val="0"/>
              </a:spcAft>
              <a:defRPr sz="1700">
                <a:solidFill>
                  <a:schemeClr val="tx1">
                    <a:tint val="75000"/>
                  </a:schemeClr>
                </a:solidFill>
                <a:latin typeface="+mn-lt"/>
              </a:defRPr>
            </a:lvl1pPr>
          </a:lstStyle>
          <a:p>
            <a:pPr>
              <a:defRPr/>
            </a:pPr>
            <a:fld id="{2CAECF86-A44D-4F2A-82D4-08F04D4E9CA7}" type="datetimeFigureOut">
              <a:rPr lang="en-US"/>
              <a:pPr>
                <a:defRPr/>
              </a:pPr>
              <a:t>7/16/2012</a:t>
            </a:fld>
            <a:endParaRPr lang="en-US"/>
          </a:p>
        </p:txBody>
      </p:sp>
      <p:sp>
        <p:nvSpPr>
          <p:cNvPr id="5" name="Footer Placeholder 4"/>
          <p:cNvSpPr>
            <a:spLocks noGrp="1"/>
          </p:cNvSpPr>
          <p:nvPr>
            <p:ph type="ftr" sz="quarter" idx="3"/>
          </p:nvPr>
        </p:nvSpPr>
        <p:spPr>
          <a:xfrm>
            <a:off x="4374149" y="8899361"/>
            <a:ext cx="4053302" cy="510520"/>
          </a:xfrm>
          <a:prstGeom prst="rect">
            <a:avLst/>
          </a:prstGeom>
        </p:spPr>
        <p:txBody>
          <a:bodyPr vert="horz" lIns="128013" tIns="64006" rIns="128013" bIns="64006" rtlCol="0" anchor="ctr"/>
          <a:lstStyle>
            <a:lvl1pPr algn="ctr" defTabSz="1280132" fontAlgn="auto">
              <a:spcBef>
                <a:spcPts val="0"/>
              </a:spcBef>
              <a:spcAft>
                <a:spcPts val="0"/>
              </a:spcAft>
              <a:defRPr sz="17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9174512" y="8899361"/>
            <a:ext cx="2987293" cy="510520"/>
          </a:xfrm>
          <a:prstGeom prst="rect">
            <a:avLst/>
          </a:prstGeom>
        </p:spPr>
        <p:txBody>
          <a:bodyPr vert="horz" lIns="128013" tIns="64006" rIns="128013" bIns="64006" rtlCol="0" anchor="ctr"/>
          <a:lstStyle>
            <a:lvl1pPr algn="r" defTabSz="1280132" fontAlgn="auto">
              <a:spcBef>
                <a:spcPts val="0"/>
              </a:spcBef>
              <a:spcAft>
                <a:spcPts val="0"/>
              </a:spcAft>
              <a:defRPr sz="1700">
                <a:solidFill>
                  <a:schemeClr val="tx1">
                    <a:tint val="75000"/>
                  </a:schemeClr>
                </a:solidFill>
                <a:latin typeface="+mn-lt"/>
              </a:defRPr>
            </a:lvl1pPr>
          </a:lstStyle>
          <a:p>
            <a:pPr>
              <a:defRPr/>
            </a:pPr>
            <a:fld id="{A0BF6C65-7666-48E5-80EF-B9B3F7B27E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676" rtl="0" eaLnBrk="0" fontAlgn="base" hangingPunct="0">
        <a:spcBef>
          <a:spcPct val="0"/>
        </a:spcBef>
        <a:spcAft>
          <a:spcPct val="0"/>
        </a:spcAft>
        <a:defRPr sz="6100" kern="1200">
          <a:solidFill>
            <a:schemeClr val="tx1"/>
          </a:solidFill>
          <a:latin typeface="+mj-lt"/>
          <a:ea typeface="+mj-ea"/>
          <a:cs typeface="+mj-cs"/>
        </a:defRPr>
      </a:lvl1pPr>
      <a:lvl2pPr algn="ctr" defTabSz="1279676" rtl="0" eaLnBrk="0" fontAlgn="base" hangingPunct="0">
        <a:spcBef>
          <a:spcPct val="0"/>
        </a:spcBef>
        <a:spcAft>
          <a:spcPct val="0"/>
        </a:spcAft>
        <a:defRPr sz="6100">
          <a:solidFill>
            <a:schemeClr val="tx1"/>
          </a:solidFill>
          <a:latin typeface="Calibri" pitchFamily="34" charset="0"/>
        </a:defRPr>
      </a:lvl2pPr>
      <a:lvl3pPr algn="ctr" defTabSz="1279676" rtl="0" eaLnBrk="0" fontAlgn="base" hangingPunct="0">
        <a:spcBef>
          <a:spcPct val="0"/>
        </a:spcBef>
        <a:spcAft>
          <a:spcPct val="0"/>
        </a:spcAft>
        <a:defRPr sz="6100">
          <a:solidFill>
            <a:schemeClr val="tx1"/>
          </a:solidFill>
          <a:latin typeface="Calibri" pitchFamily="34" charset="0"/>
        </a:defRPr>
      </a:lvl3pPr>
      <a:lvl4pPr algn="ctr" defTabSz="1279676" rtl="0" eaLnBrk="0" fontAlgn="base" hangingPunct="0">
        <a:spcBef>
          <a:spcPct val="0"/>
        </a:spcBef>
        <a:spcAft>
          <a:spcPct val="0"/>
        </a:spcAft>
        <a:defRPr sz="6100">
          <a:solidFill>
            <a:schemeClr val="tx1"/>
          </a:solidFill>
          <a:latin typeface="Calibri" pitchFamily="34" charset="0"/>
        </a:defRPr>
      </a:lvl4pPr>
      <a:lvl5pPr algn="ctr" defTabSz="1279676" rtl="0" eaLnBrk="0" fontAlgn="base" hangingPunct="0">
        <a:spcBef>
          <a:spcPct val="0"/>
        </a:spcBef>
        <a:spcAft>
          <a:spcPct val="0"/>
        </a:spcAft>
        <a:defRPr sz="6100">
          <a:solidFill>
            <a:schemeClr val="tx1"/>
          </a:solidFill>
          <a:latin typeface="Calibri" pitchFamily="34" charset="0"/>
        </a:defRPr>
      </a:lvl5pPr>
      <a:lvl6pPr marL="280264" algn="ctr" defTabSz="1279676" rtl="0" fontAlgn="base">
        <a:spcBef>
          <a:spcPct val="0"/>
        </a:spcBef>
        <a:spcAft>
          <a:spcPct val="0"/>
        </a:spcAft>
        <a:defRPr sz="6100">
          <a:solidFill>
            <a:schemeClr val="tx1"/>
          </a:solidFill>
          <a:latin typeface="Calibri" pitchFamily="34" charset="0"/>
        </a:defRPr>
      </a:lvl6pPr>
      <a:lvl7pPr marL="560527" algn="ctr" defTabSz="1279676" rtl="0" fontAlgn="base">
        <a:spcBef>
          <a:spcPct val="0"/>
        </a:spcBef>
        <a:spcAft>
          <a:spcPct val="0"/>
        </a:spcAft>
        <a:defRPr sz="6100">
          <a:solidFill>
            <a:schemeClr val="tx1"/>
          </a:solidFill>
          <a:latin typeface="Calibri" pitchFamily="34" charset="0"/>
        </a:defRPr>
      </a:lvl7pPr>
      <a:lvl8pPr marL="840791" algn="ctr" defTabSz="1279676" rtl="0" fontAlgn="base">
        <a:spcBef>
          <a:spcPct val="0"/>
        </a:spcBef>
        <a:spcAft>
          <a:spcPct val="0"/>
        </a:spcAft>
        <a:defRPr sz="6100">
          <a:solidFill>
            <a:schemeClr val="tx1"/>
          </a:solidFill>
          <a:latin typeface="Calibri" pitchFamily="34" charset="0"/>
        </a:defRPr>
      </a:lvl8pPr>
      <a:lvl9pPr marL="1121054" algn="ctr" defTabSz="1279676" rtl="0" fontAlgn="base">
        <a:spcBef>
          <a:spcPct val="0"/>
        </a:spcBef>
        <a:spcAft>
          <a:spcPct val="0"/>
        </a:spcAft>
        <a:defRPr sz="6100">
          <a:solidFill>
            <a:schemeClr val="tx1"/>
          </a:solidFill>
          <a:latin typeface="Calibri" pitchFamily="34" charset="0"/>
        </a:defRPr>
      </a:lvl9pPr>
    </p:titleStyle>
    <p:bodyStyle>
      <a:lvl1pPr marL="479757" indent="-479757" algn="l" defTabSz="1279676"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311" indent="-399960" algn="l" defTabSz="1279676"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9838" indent="-319189" algn="l" defTabSz="1279676"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40163" indent="-319189" algn="l" defTabSz="1279676"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514" indent="-319189" algn="l" defTabSz="1279676"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363"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429"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495"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561"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32" rtl="0" eaLnBrk="1" latinLnBrk="0" hangingPunct="1">
        <a:defRPr sz="2500" kern="1200">
          <a:solidFill>
            <a:schemeClr val="tx1"/>
          </a:solidFill>
          <a:latin typeface="+mn-lt"/>
          <a:ea typeface="+mn-ea"/>
          <a:cs typeface="+mn-cs"/>
        </a:defRPr>
      </a:lvl1pPr>
      <a:lvl2pPr marL="640066" algn="l" defTabSz="1280132" rtl="0" eaLnBrk="1" latinLnBrk="0" hangingPunct="1">
        <a:defRPr sz="2500" kern="1200">
          <a:solidFill>
            <a:schemeClr val="tx1"/>
          </a:solidFill>
          <a:latin typeface="+mn-lt"/>
          <a:ea typeface="+mn-ea"/>
          <a:cs typeface="+mn-cs"/>
        </a:defRPr>
      </a:lvl2pPr>
      <a:lvl3pPr marL="1280132" algn="l" defTabSz="1280132" rtl="0" eaLnBrk="1" latinLnBrk="0" hangingPunct="1">
        <a:defRPr sz="2500" kern="1200">
          <a:solidFill>
            <a:schemeClr val="tx1"/>
          </a:solidFill>
          <a:latin typeface="+mn-lt"/>
          <a:ea typeface="+mn-ea"/>
          <a:cs typeface="+mn-cs"/>
        </a:defRPr>
      </a:lvl3pPr>
      <a:lvl4pPr marL="1920198" algn="l" defTabSz="1280132" rtl="0" eaLnBrk="1" latinLnBrk="0" hangingPunct="1">
        <a:defRPr sz="2500" kern="1200">
          <a:solidFill>
            <a:schemeClr val="tx1"/>
          </a:solidFill>
          <a:latin typeface="+mn-lt"/>
          <a:ea typeface="+mn-ea"/>
          <a:cs typeface="+mn-cs"/>
        </a:defRPr>
      </a:lvl4pPr>
      <a:lvl5pPr marL="2560264" algn="l" defTabSz="1280132" rtl="0" eaLnBrk="1" latinLnBrk="0" hangingPunct="1">
        <a:defRPr sz="2500" kern="1200">
          <a:solidFill>
            <a:schemeClr val="tx1"/>
          </a:solidFill>
          <a:latin typeface="+mn-lt"/>
          <a:ea typeface="+mn-ea"/>
          <a:cs typeface="+mn-cs"/>
        </a:defRPr>
      </a:lvl5pPr>
      <a:lvl6pPr marL="3200330" algn="l" defTabSz="1280132" rtl="0" eaLnBrk="1" latinLnBrk="0" hangingPunct="1">
        <a:defRPr sz="2500" kern="1200">
          <a:solidFill>
            <a:schemeClr val="tx1"/>
          </a:solidFill>
          <a:latin typeface="+mn-lt"/>
          <a:ea typeface="+mn-ea"/>
          <a:cs typeface="+mn-cs"/>
        </a:defRPr>
      </a:lvl6pPr>
      <a:lvl7pPr marL="3840396" algn="l" defTabSz="1280132" rtl="0" eaLnBrk="1" latinLnBrk="0" hangingPunct="1">
        <a:defRPr sz="2500" kern="1200">
          <a:solidFill>
            <a:schemeClr val="tx1"/>
          </a:solidFill>
          <a:latin typeface="+mn-lt"/>
          <a:ea typeface="+mn-ea"/>
          <a:cs typeface="+mn-cs"/>
        </a:defRPr>
      </a:lvl7pPr>
      <a:lvl8pPr marL="4480462" algn="l" defTabSz="1280132" rtl="0" eaLnBrk="1" latinLnBrk="0" hangingPunct="1">
        <a:defRPr sz="2500" kern="1200">
          <a:solidFill>
            <a:schemeClr val="tx1"/>
          </a:solidFill>
          <a:latin typeface="+mn-lt"/>
          <a:ea typeface="+mn-ea"/>
          <a:cs typeface="+mn-cs"/>
        </a:defRPr>
      </a:lvl8pPr>
      <a:lvl9pPr marL="5120528" algn="l" defTabSz="1280132"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txBox="1">
            <a:spLocks/>
          </p:cNvSpPr>
          <p:nvPr/>
        </p:nvSpPr>
        <p:spPr bwMode="auto">
          <a:xfrm>
            <a:off x="340781" y="4769889"/>
            <a:ext cx="3508432" cy="4525201"/>
          </a:xfrm>
          <a:prstGeom prst="rect">
            <a:avLst/>
          </a:prstGeom>
          <a:noFill/>
          <a:ln w="9525">
            <a:noFill/>
            <a:miter lim="800000"/>
            <a:headEnd/>
            <a:tailEnd/>
          </a:ln>
        </p:spPr>
        <p:txBody>
          <a:bodyPr lIns="128013" tIns="64006" rIns="128013" bIns="64006"/>
          <a:lstStyle/>
          <a:p>
            <a:pPr marL="328920" indent="-328920">
              <a:spcBef>
                <a:spcPct val="20000"/>
              </a:spcBef>
            </a:pPr>
            <a:r>
              <a:rPr lang="en-GB" b="1" dirty="0" smtClean="0">
                <a:latin typeface="+mn-lt"/>
                <a:cs typeface="Arial" charset="0"/>
              </a:rPr>
              <a:t>Objectives of the pilot</a:t>
            </a:r>
          </a:p>
          <a:p>
            <a:pPr>
              <a:buFont typeface="Arial" charset="0"/>
              <a:buNone/>
            </a:pPr>
            <a:r>
              <a:rPr lang="en-AU" sz="1500" dirty="0" smtClean="0">
                <a:latin typeface="+mn-lt"/>
              </a:rPr>
              <a:t>The Upper Thames Catchment Pilot will evaluate WFD delivery using ILD that enables the development of community led environmental resilience that also achieves multi objective delivery for all partners, including the delivery of Local Development Frameworks and EU Directives.</a:t>
            </a:r>
          </a:p>
          <a:p>
            <a:pPr marL="479757" indent="-479757" algn="ctr">
              <a:spcBef>
                <a:spcPct val="20000"/>
              </a:spcBef>
            </a:pPr>
            <a:endParaRPr lang="en-GB" sz="1500" b="1" dirty="0">
              <a:latin typeface="+mn-lt"/>
            </a:endParaRPr>
          </a:p>
        </p:txBody>
      </p:sp>
      <p:sp>
        <p:nvSpPr>
          <p:cNvPr id="2051" name="TextBox 5"/>
          <p:cNvSpPr txBox="1">
            <a:spLocks noChangeArrowheads="1"/>
          </p:cNvSpPr>
          <p:nvPr/>
        </p:nvSpPr>
        <p:spPr bwMode="auto">
          <a:xfrm>
            <a:off x="4259290" y="1755605"/>
            <a:ext cx="4191893" cy="3238328"/>
          </a:xfrm>
          <a:prstGeom prst="rect">
            <a:avLst/>
          </a:prstGeom>
          <a:noFill/>
          <a:ln w="9525">
            <a:noFill/>
            <a:miter lim="800000"/>
            <a:headEnd/>
            <a:tailEnd/>
          </a:ln>
        </p:spPr>
        <p:txBody>
          <a:bodyPr lIns="56053" tIns="28026" rIns="56053" bIns="28026"/>
          <a:lstStyle/>
          <a:p>
            <a:pPr algn="ctr"/>
            <a:r>
              <a:rPr lang="en-GB" sz="2900" b="1" dirty="0" smtClean="0">
                <a:latin typeface="+mn-lt"/>
              </a:rPr>
              <a:t>Upper Thames Catchment Pilot</a:t>
            </a:r>
            <a:endParaRPr lang="en-GB" b="1" dirty="0" smtClean="0">
              <a:latin typeface="+mn-lt"/>
            </a:endParaRPr>
          </a:p>
          <a:p>
            <a:pPr algn="ctr"/>
            <a:endParaRPr lang="en-AU" sz="1500" b="1" dirty="0">
              <a:latin typeface="+mn-lt"/>
            </a:endParaRPr>
          </a:p>
          <a:p>
            <a:r>
              <a:rPr lang="en-AU" sz="1500" b="1" dirty="0" smtClean="0">
                <a:latin typeface="+mn-lt"/>
              </a:rPr>
              <a:t>The </a:t>
            </a:r>
            <a:r>
              <a:rPr lang="en-AU" sz="1500" b="1" smtClean="0">
                <a:latin typeface="+mn-lt"/>
              </a:rPr>
              <a:t>Upper Thames </a:t>
            </a:r>
            <a:r>
              <a:rPr lang="en-AU" sz="1500" b="1" dirty="0">
                <a:latin typeface="+mn-lt"/>
              </a:rPr>
              <a:t>Catchment is a small/medium sized </a:t>
            </a:r>
            <a:r>
              <a:rPr lang="en-AU" sz="1500" b="1" dirty="0" smtClean="0">
                <a:latin typeface="+mn-lt"/>
              </a:rPr>
              <a:t>catchment </a:t>
            </a:r>
            <a:r>
              <a:rPr lang="en-AU" sz="1500" b="1" dirty="0">
                <a:latin typeface="+mn-lt"/>
              </a:rPr>
              <a:t>predominantly rural in character but with some urban pressures. The northern part of the catchment falls within the Cotswolds Area of Outstanding Natural Beauty and the southern catchments fall in the Cotswold Water Park, with many small to medium market towns located throughout the catchment</a:t>
            </a:r>
            <a:endParaRPr lang="en-GB" sz="1500" b="1" dirty="0">
              <a:latin typeface="+mn-lt"/>
            </a:endParaRPr>
          </a:p>
          <a:p>
            <a:pPr algn="ctr"/>
            <a:r>
              <a:rPr lang="en-GB" sz="1500" b="1" dirty="0" smtClean="0">
                <a:latin typeface="+mn-lt"/>
              </a:rPr>
              <a:t> </a:t>
            </a:r>
            <a:endParaRPr lang="en-GB" sz="1500" b="1" dirty="0">
              <a:latin typeface="+mn-lt"/>
            </a:endParaRPr>
          </a:p>
        </p:txBody>
      </p:sp>
      <p:sp>
        <p:nvSpPr>
          <p:cNvPr id="2052" name="Content Placeholder 2"/>
          <p:cNvSpPr txBox="1">
            <a:spLocks/>
          </p:cNvSpPr>
          <p:nvPr/>
        </p:nvSpPr>
        <p:spPr bwMode="auto">
          <a:xfrm>
            <a:off x="8997951" y="3733800"/>
            <a:ext cx="3508432" cy="4917909"/>
          </a:xfrm>
          <a:prstGeom prst="rect">
            <a:avLst/>
          </a:prstGeom>
          <a:noFill/>
          <a:ln w="9525">
            <a:noFill/>
            <a:miter lim="800000"/>
            <a:headEnd/>
            <a:tailEnd/>
          </a:ln>
        </p:spPr>
        <p:txBody>
          <a:bodyPr lIns="128013" tIns="64006" rIns="128013" bIns="64006"/>
          <a:lstStyle/>
          <a:p>
            <a:pPr algn="ctr"/>
            <a:r>
              <a:rPr lang="en-GB" b="1" dirty="0" smtClean="0">
                <a:latin typeface="+mn-lt"/>
              </a:rPr>
              <a:t>Embedding WFD</a:t>
            </a:r>
          </a:p>
          <a:p>
            <a:r>
              <a:rPr lang="en-AU" sz="1500" dirty="0" smtClean="0">
                <a:latin typeface="+mn-lt"/>
              </a:rPr>
              <a:t>The Upper Thames Catchment Pilot is creating a framework for accredited Farming and Integrated Environmental Local Delivery (FIELD) advisers that are coordinated by a FIELD Adviser Coordinator hosted by the County Council:</a:t>
            </a:r>
          </a:p>
          <a:p>
            <a:pPr marL="479757" indent="-479757">
              <a:spcBef>
                <a:spcPct val="20000"/>
              </a:spcBef>
              <a:defRPr/>
            </a:pPr>
            <a:r>
              <a:rPr lang="en-AU" sz="1500" dirty="0" smtClean="0">
                <a:latin typeface="+mn-lt"/>
              </a:rPr>
              <a:t>FIELD advisers will:</a:t>
            </a:r>
          </a:p>
          <a:p>
            <a:pPr marL="174625" indent="-174625">
              <a:spcBef>
                <a:spcPct val="20000"/>
              </a:spcBef>
              <a:buFont typeface="Arial" pitchFamily="34" charset="0"/>
              <a:buChar char="•"/>
              <a:defRPr/>
            </a:pPr>
            <a:r>
              <a:rPr lang="en-AU" sz="1500" dirty="0" smtClean="0">
                <a:latin typeface="+mn-lt"/>
              </a:rPr>
              <a:t>Work to champion farmers and support cross cutting environmentally sustainable productive farming</a:t>
            </a:r>
          </a:p>
          <a:p>
            <a:pPr marL="174625" indent="-174625">
              <a:spcBef>
                <a:spcPct val="20000"/>
              </a:spcBef>
              <a:buFont typeface="Arial" pitchFamily="34" charset="0"/>
              <a:buChar char="•"/>
              <a:defRPr/>
            </a:pPr>
            <a:r>
              <a:rPr lang="en-AU" sz="1500" dirty="0" smtClean="0">
                <a:latin typeface="+mn-lt"/>
              </a:rPr>
              <a:t> Work in support of the Rural Community Council to reconnect the farmed environment into parish planning to build resilience.</a:t>
            </a:r>
          </a:p>
          <a:p>
            <a:pPr marL="174625" indent="-174625">
              <a:spcBef>
                <a:spcPct val="20000"/>
              </a:spcBef>
              <a:defRPr/>
            </a:pPr>
            <a:r>
              <a:rPr lang="en-AU" sz="1500" dirty="0" smtClean="0">
                <a:latin typeface="+mn-lt"/>
              </a:rPr>
              <a:t>FIELD Adviser Coordinator will :</a:t>
            </a:r>
          </a:p>
          <a:p>
            <a:pPr marL="174625" indent="-174625">
              <a:spcBef>
                <a:spcPct val="20000"/>
              </a:spcBef>
              <a:buFont typeface="Arial" pitchFamily="34" charset="0"/>
              <a:buChar char="•"/>
              <a:defRPr/>
            </a:pPr>
            <a:r>
              <a:rPr lang="en-AU" sz="1500" dirty="0" smtClean="0">
                <a:latin typeface="+mn-lt"/>
              </a:rPr>
              <a:t>GIS over layer all partner strategies and projects and provide local data sets of an all inclusive partnership to work in support of local delivery.</a:t>
            </a:r>
            <a:endParaRPr lang="en-GB" sz="1500" dirty="0" smtClean="0">
              <a:latin typeface="+mn-lt"/>
            </a:endParaRPr>
          </a:p>
          <a:p>
            <a:pPr marL="174625" indent="-174625">
              <a:spcBef>
                <a:spcPct val="20000"/>
              </a:spcBef>
              <a:buFont typeface="Arial" charset="0"/>
              <a:buChar char="•"/>
              <a:defRPr/>
            </a:pPr>
            <a:r>
              <a:rPr lang="en-AU" sz="1500" dirty="0" smtClean="0">
                <a:latin typeface="+mn-lt"/>
              </a:rPr>
              <a:t>To enable ILD to be a delivery mechanism for LEPs and LNPs</a:t>
            </a:r>
            <a:endParaRPr lang="en-GB" sz="1500" dirty="0" smtClean="0">
              <a:latin typeface="+mn-lt"/>
            </a:endParaRPr>
          </a:p>
          <a:p>
            <a:pPr algn="ctr"/>
            <a:endParaRPr lang="en-GB" sz="1500" b="1" dirty="0" smtClean="0">
              <a:latin typeface="+mn-lt"/>
            </a:endParaRPr>
          </a:p>
          <a:p>
            <a:pPr algn="ctr"/>
            <a:endParaRPr lang="en-GB" b="1" dirty="0">
              <a:latin typeface="+mn-lt"/>
            </a:endParaRPr>
          </a:p>
        </p:txBody>
      </p:sp>
      <p:sp>
        <p:nvSpPr>
          <p:cNvPr id="2053" name="Rectangle 25"/>
          <p:cNvSpPr>
            <a:spLocks noChangeArrowheads="1"/>
          </p:cNvSpPr>
          <p:nvPr/>
        </p:nvSpPr>
        <p:spPr bwMode="auto">
          <a:xfrm>
            <a:off x="8997951" y="305104"/>
            <a:ext cx="3553996" cy="2089406"/>
          </a:xfrm>
          <a:prstGeom prst="rect">
            <a:avLst/>
          </a:prstGeom>
          <a:noFill/>
          <a:ln w="9525">
            <a:noFill/>
            <a:miter lim="800000"/>
            <a:headEnd/>
            <a:tailEnd/>
          </a:ln>
        </p:spPr>
        <p:txBody>
          <a:bodyPr lIns="56053" tIns="28026" rIns="56053" bIns="28026"/>
          <a:lstStyle/>
          <a:p>
            <a:pPr marL="479757" indent="-479757">
              <a:spcBef>
                <a:spcPct val="20000"/>
              </a:spcBef>
            </a:pPr>
            <a:endParaRPr lang="en-GB" b="1" dirty="0">
              <a:latin typeface="+mn-lt"/>
            </a:endParaRPr>
          </a:p>
        </p:txBody>
      </p:sp>
      <p:sp>
        <p:nvSpPr>
          <p:cNvPr id="2054" name="Rectangle 28"/>
          <p:cNvSpPr>
            <a:spLocks noChangeArrowheads="1"/>
          </p:cNvSpPr>
          <p:nvPr/>
        </p:nvSpPr>
        <p:spPr bwMode="auto">
          <a:xfrm>
            <a:off x="318949" y="305104"/>
            <a:ext cx="3484701" cy="4446659"/>
          </a:xfrm>
          <a:prstGeom prst="rect">
            <a:avLst/>
          </a:prstGeom>
          <a:noFill/>
          <a:ln w="9525">
            <a:noFill/>
            <a:miter lim="800000"/>
            <a:headEnd/>
            <a:tailEnd/>
          </a:ln>
        </p:spPr>
        <p:txBody>
          <a:bodyPr lIns="56053" tIns="28026" rIns="56053" bIns="28026"/>
          <a:lstStyle/>
          <a:p>
            <a:pPr marL="479757" indent="-479757" algn="ctr">
              <a:spcBef>
                <a:spcPct val="20000"/>
              </a:spcBef>
            </a:pPr>
            <a:r>
              <a:rPr lang="en-GB" b="1" dirty="0">
                <a:latin typeface="+mn-lt"/>
              </a:rPr>
              <a:t>Context</a:t>
            </a:r>
          </a:p>
          <a:p>
            <a:pPr marL="479757" indent="-479757">
              <a:spcBef>
                <a:spcPct val="20000"/>
              </a:spcBef>
            </a:pPr>
            <a:endParaRPr lang="en-GB" sz="1700" dirty="0">
              <a:latin typeface="+mn-lt"/>
            </a:endParaRPr>
          </a:p>
          <a:p>
            <a:pPr marL="479757" indent="-479757">
              <a:spcBef>
                <a:spcPct val="20000"/>
              </a:spcBef>
            </a:pPr>
            <a:endParaRPr lang="en-GB" sz="1700" dirty="0">
              <a:latin typeface="+mn-lt"/>
            </a:endParaRPr>
          </a:p>
        </p:txBody>
      </p:sp>
      <p:sp>
        <p:nvSpPr>
          <p:cNvPr id="2055" name="Rectangle 29"/>
          <p:cNvSpPr>
            <a:spLocks noChangeArrowheads="1"/>
          </p:cNvSpPr>
          <p:nvPr/>
        </p:nvSpPr>
        <p:spPr bwMode="auto">
          <a:xfrm>
            <a:off x="4259289" y="4752267"/>
            <a:ext cx="4146329" cy="2561662"/>
          </a:xfrm>
          <a:prstGeom prst="rect">
            <a:avLst/>
          </a:prstGeom>
          <a:noFill/>
          <a:ln w="9525">
            <a:noFill/>
            <a:miter lim="800000"/>
            <a:headEnd/>
            <a:tailEnd/>
          </a:ln>
        </p:spPr>
        <p:txBody>
          <a:bodyPr lIns="56053" tIns="28026" rIns="56053" bIns="28026"/>
          <a:lstStyle/>
          <a:p>
            <a:pPr marL="479757" indent="-479757" algn="ctr">
              <a:spcBef>
                <a:spcPct val="20000"/>
              </a:spcBef>
            </a:pPr>
            <a:r>
              <a:rPr lang="en-GB" b="1" dirty="0">
                <a:latin typeface="+mn-lt"/>
              </a:rPr>
              <a:t>Focus of the </a:t>
            </a:r>
            <a:r>
              <a:rPr lang="en-GB" b="1" dirty="0" smtClean="0">
                <a:latin typeface="+mn-lt"/>
              </a:rPr>
              <a:t>pilot</a:t>
            </a:r>
          </a:p>
          <a:p>
            <a:pPr>
              <a:spcBef>
                <a:spcPct val="20000"/>
              </a:spcBef>
            </a:pPr>
            <a:r>
              <a:rPr lang="en-AU" sz="1500" dirty="0" smtClean="0">
                <a:latin typeface="+mn-lt"/>
              </a:rPr>
              <a:t>The range of pressures in the rivers systems  include: high phosphate levels; poor  fish populations and habitats; low levels of phytobenothos and high pH.  This is thought to be  caused by many factors including high levels of water usage, abstraction, lack of management, overshading, siltation and diffuse pollution from agriculture.  </a:t>
            </a:r>
            <a:endParaRPr lang="en-GB" sz="1500" dirty="0">
              <a:latin typeface="+mn-lt"/>
            </a:endParaRPr>
          </a:p>
          <a:p>
            <a:pPr marL="479757" indent="-479757">
              <a:spcBef>
                <a:spcPct val="20000"/>
              </a:spcBef>
            </a:pPr>
            <a:r>
              <a:rPr lang="en-GB" sz="2000" dirty="0" smtClean="0">
                <a:latin typeface="+mn-lt"/>
              </a:rPr>
              <a:t> </a:t>
            </a:r>
            <a:endParaRPr lang="en-GB" sz="1700" dirty="0">
              <a:latin typeface="+mn-lt"/>
            </a:endParaRPr>
          </a:p>
        </p:txBody>
      </p:sp>
      <p:pic>
        <p:nvPicPr>
          <p:cNvPr id="25" name="Picture 2"/>
          <p:cNvPicPr>
            <a:picLocks noGrp="1" noChangeAspect="1" noChangeArrowheads="1"/>
          </p:cNvPicPr>
          <p:nvPr>
            <p:ph idx="1"/>
          </p:nvPr>
        </p:nvPicPr>
        <p:blipFill>
          <a:blip r:embed="rId2" cstate="print"/>
          <a:srcRect/>
          <a:stretch>
            <a:fillRect/>
          </a:stretch>
        </p:blipFill>
        <p:spPr bwMode="auto">
          <a:xfrm>
            <a:off x="4724400" y="7098251"/>
            <a:ext cx="3280612" cy="2350549"/>
          </a:xfrm>
          <a:prstGeom prst="rect">
            <a:avLst/>
          </a:prstGeom>
          <a:noFill/>
          <a:ln w="9525">
            <a:noFill/>
            <a:miter lim="800000"/>
            <a:headEnd/>
            <a:tailEnd/>
          </a:ln>
        </p:spPr>
      </p:pic>
      <p:pic>
        <p:nvPicPr>
          <p:cNvPr id="2073" name="Picture 25"/>
          <p:cNvPicPr>
            <a:picLocks noChangeAspect="1" noChangeArrowheads="1"/>
          </p:cNvPicPr>
          <p:nvPr/>
        </p:nvPicPr>
        <p:blipFill>
          <a:blip r:embed="rId3" cstate="print"/>
          <a:srcRect l="9638" r="8434"/>
          <a:stretch>
            <a:fillRect/>
          </a:stretch>
        </p:blipFill>
        <p:spPr bwMode="auto">
          <a:xfrm>
            <a:off x="659729" y="7162800"/>
            <a:ext cx="2824971" cy="2203427"/>
          </a:xfrm>
          <a:prstGeom prst="rect">
            <a:avLst/>
          </a:prstGeom>
          <a:noFill/>
          <a:ln w="9525">
            <a:noFill/>
            <a:miter lim="800000"/>
            <a:headEnd/>
            <a:tailEnd/>
          </a:ln>
        </p:spPr>
      </p:pic>
      <p:sp>
        <p:nvSpPr>
          <p:cNvPr id="29" name="Rectangle 28"/>
          <p:cNvSpPr/>
          <p:nvPr/>
        </p:nvSpPr>
        <p:spPr>
          <a:xfrm>
            <a:off x="295217" y="740606"/>
            <a:ext cx="3508432" cy="3503697"/>
          </a:xfrm>
          <a:prstGeom prst="rect">
            <a:avLst/>
          </a:prstGeom>
        </p:spPr>
        <p:txBody>
          <a:bodyPr wrap="square" lIns="56053" tIns="28026" rIns="56053" bIns="28026">
            <a:spAutoFit/>
          </a:bodyPr>
          <a:lstStyle/>
          <a:p>
            <a:r>
              <a:rPr lang="en-AU" sz="1400" dirty="0">
                <a:latin typeface="+mn-lt"/>
              </a:rPr>
              <a:t>The </a:t>
            </a:r>
            <a:r>
              <a:rPr lang="en-AU" sz="1400" dirty="0" smtClean="0">
                <a:latin typeface="+mn-lt"/>
              </a:rPr>
              <a:t>Upper Thames </a:t>
            </a:r>
            <a:r>
              <a:rPr lang="en-AU" sz="1400" dirty="0">
                <a:latin typeface="+mn-lt"/>
              </a:rPr>
              <a:t>Catchment Pilot </a:t>
            </a:r>
            <a:r>
              <a:rPr lang="en-AU" sz="1400" dirty="0" smtClean="0">
                <a:latin typeface="+mn-lt"/>
              </a:rPr>
              <a:t>project is </a:t>
            </a:r>
            <a:r>
              <a:rPr lang="en-AU" sz="1400" dirty="0">
                <a:latin typeface="+mn-lt"/>
              </a:rPr>
              <a:t>an excellent opportunity to further </a:t>
            </a:r>
            <a:r>
              <a:rPr lang="en-AU" sz="1400" dirty="0" smtClean="0">
                <a:latin typeface="+mn-lt"/>
              </a:rPr>
              <a:t>embed the Integrated Local Delivery  (ILD) Framework.  This is an innovative approach  that works </a:t>
            </a:r>
            <a:r>
              <a:rPr lang="en-AU" sz="1400" dirty="0">
                <a:latin typeface="+mn-lt"/>
              </a:rPr>
              <a:t>by valuing and respecting local knowledge and resources of </a:t>
            </a:r>
            <a:r>
              <a:rPr lang="en-AU" sz="1400" dirty="0" smtClean="0">
                <a:latin typeface="+mn-lt"/>
              </a:rPr>
              <a:t> the </a:t>
            </a:r>
            <a:r>
              <a:rPr lang="en-AU" sz="1400" dirty="0">
                <a:latin typeface="+mn-lt"/>
              </a:rPr>
              <a:t>farming </a:t>
            </a:r>
            <a:r>
              <a:rPr lang="en-AU" sz="1400" dirty="0" smtClean="0">
                <a:latin typeface="+mn-lt"/>
              </a:rPr>
              <a:t>community.  It enables </a:t>
            </a:r>
            <a:r>
              <a:rPr lang="en-AU" sz="1400" dirty="0">
                <a:latin typeface="+mn-lt"/>
              </a:rPr>
              <a:t>local communities to be inspired  to take action to lead on the protection of their local environment, with </a:t>
            </a:r>
            <a:r>
              <a:rPr lang="en-AU" sz="1400" dirty="0" smtClean="0">
                <a:latin typeface="+mn-lt"/>
              </a:rPr>
              <a:t>an all inclusive  list of organisations </a:t>
            </a:r>
            <a:r>
              <a:rPr lang="en-AU" sz="1400" dirty="0">
                <a:latin typeface="+mn-lt"/>
              </a:rPr>
              <a:t>working together in true partnership  </a:t>
            </a:r>
            <a:r>
              <a:rPr lang="en-AU" sz="1400" dirty="0" smtClean="0">
                <a:latin typeface="+mn-lt"/>
              </a:rPr>
              <a:t>in support.</a:t>
            </a:r>
          </a:p>
          <a:p>
            <a:pPr algn="ctr"/>
            <a:r>
              <a:rPr lang="en-AU" sz="1400" dirty="0" smtClean="0">
                <a:latin typeface="+mn-lt"/>
              </a:rPr>
              <a:t>Local </a:t>
            </a:r>
          </a:p>
          <a:p>
            <a:pPr algn="ctr"/>
            <a:r>
              <a:rPr lang="en-AU" sz="1400" dirty="0" smtClean="0">
                <a:latin typeface="+mn-lt"/>
              </a:rPr>
              <a:t>to</a:t>
            </a:r>
          </a:p>
          <a:p>
            <a:pPr algn="ctr"/>
            <a:r>
              <a:rPr lang="en-AU" sz="1400" dirty="0" smtClean="0">
                <a:latin typeface="+mn-lt"/>
              </a:rPr>
              <a:t>National </a:t>
            </a:r>
          </a:p>
          <a:p>
            <a:pPr algn="ctr"/>
            <a:r>
              <a:rPr lang="en-AU" sz="1400" dirty="0">
                <a:latin typeface="+mn-lt"/>
              </a:rPr>
              <a:t>b</a:t>
            </a:r>
            <a:r>
              <a:rPr lang="en-AU" sz="1400" dirty="0" smtClean="0">
                <a:latin typeface="+mn-lt"/>
              </a:rPr>
              <a:t>ack to </a:t>
            </a:r>
          </a:p>
          <a:p>
            <a:pPr algn="ctr"/>
            <a:r>
              <a:rPr lang="en-AU" sz="1400" dirty="0" smtClean="0">
                <a:latin typeface="+mn-lt"/>
              </a:rPr>
              <a:t>Local</a:t>
            </a:r>
            <a:endParaRPr lang="en-GB" sz="1400" dirty="0">
              <a:latin typeface="+mn-lt"/>
            </a:endParaRPr>
          </a:p>
        </p:txBody>
      </p:sp>
      <p:pic>
        <p:nvPicPr>
          <p:cNvPr id="30" name="Picture 6" descr="ILD diagram"/>
          <p:cNvPicPr>
            <a:picLocks noChangeAspect="1" noChangeArrowheads="1"/>
          </p:cNvPicPr>
          <p:nvPr/>
        </p:nvPicPr>
        <p:blipFill>
          <a:blip r:embed="rId4" cstate="print"/>
          <a:srcRect/>
          <a:stretch>
            <a:fillRect/>
          </a:stretch>
        </p:blipFill>
        <p:spPr bwMode="auto">
          <a:xfrm>
            <a:off x="204089" y="3518298"/>
            <a:ext cx="1249214" cy="1330635"/>
          </a:xfrm>
          <a:prstGeom prst="rect">
            <a:avLst/>
          </a:prstGeom>
          <a:noFill/>
          <a:ln w="9525">
            <a:noFill/>
            <a:miter lim="800000"/>
            <a:headEnd/>
            <a:tailEnd/>
          </a:ln>
        </p:spPr>
      </p:pic>
      <p:pic>
        <p:nvPicPr>
          <p:cNvPr id="35" name="Picture 5" descr="empty flower.JPG"/>
          <p:cNvPicPr>
            <a:picLocks noChangeAspect="1"/>
          </p:cNvPicPr>
          <p:nvPr/>
        </p:nvPicPr>
        <p:blipFill>
          <a:blip r:embed="rId5" cstate="print"/>
          <a:srcRect l="3803" t="6906" r="7400" b="8463"/>
          <a:stretch>
            <a:fillRect/>
          </a:stretch>
        </p:blipFill>
        <p:spPr bwMode="auto">
          <a:xfrm>
            <a:off x="2436727" y="3495602"/>
            <a:ext cx="1321357" cy="1248609"/>
          </a:xfrm>
          <a:prstGeom prst="rect">
            <a:avLst/>
          </a:prstGeom>
          <a:noFill/>
          <a:ln w="9525">
            <a:noFill/>
            <a:miter lim="800000"/>
            <a:headEnd/>
            <a:tailEnd/>
          </a:ln>
        </p:spPr>
      </p:pic>
      <p:pic>
        <p:nvPicPr>
          <p:cNvPr id="2074" name="Picture 26" descr="234511620@17012012-02CC"/>
          <p:cNvPicPr>
            <a:picLocks noChangeAspect="1" noChangeArrowheads="1"/>
          </p:cNvPicPr>
          <p:nvPr/>
        </p:nvPicPr>
        <p:blipFill>
          <a:blip r:embed="rId6" cstate="print"/>
          <a:srcRect/>
          <a:stretch>
            <a:fillRect/>
          </a:stretch>
        </p:blipFill>
        <p:spPr bwMode="auto">
          <a:xfrm>
            <a:off x="5854031" y="328785"/>
            <a:ext cx="899890" cy="1136820"/>
          </a:xfrm>
          <a:prstGeom prst="rect">
            <a:avLst/>
          </a:prstGeom>
          <a:noFill/>
          <a:ln w="9525">
            <a:noFill/>
            <a:miter lim="800000"/>
            <a:headEnd/>
            <a:tailEnd/>
          </a:ln>
        </p:spPr>
      </p:pic>
      <p:pic>
        <p:nvPicPr>
          <p:cNvPr id="41" name="Picture 10" descr="G:\Marketing\LOGOS\CCRI\CCRI leaf.jpg"/>
          <p:cNvPicPr>
            <a:picLocks noChangeAspect="1" noChangeArrowheads="1"/>
          </p:cNvPicPr>
          <p:nvPr/>
        </p:nvPicPr>
        <p:blipFill>
          <a:blip r:embed="rId7" cstate="print"/>
          <a:srcRect/>
          <a:stretch>
            <a:fillRect/>
          </a:stretch>
        </p:blipFill>
        <p:spPr bwMode="auto">
          <a:xfrm>
            <a:off x="7357645" y="346607"/>
            <a:ext cx="1002409" cy="1070665"/>
          </a:xfrm>
          <a:prstGeom prst="rect">
            <a:avLst/>
          </a:prstGeom>
          <a:noFill/>
          <a:ln w="9525">
            <a:noFill/>
            <a:miter lim="800000"/>
            <a:headEnd/>
            <a:tailEnd/>
          </a:ln>
        </p:spPr>
      </p:pic>
      <p:pic>
        <p:nvPicPr>
          <p:cNvPr id="2077" name="Picture 29" descr="http://ts1.mm.bing.net/images/thumbnail.aspx?q=1521819455420&amp;id=4367847ffe1213b4a1126b967805faa3&amp;url=http%3a%2f%2fwww.yorkshiredales.org.uk%2flogo-naturalengland.jpg"/>
          <p:cNvPicPr>
            <a:picLocks noChangeAspect="1" noChangeArrowheads="1"/>
          </p:cNvPicPr>
          <p:nvPr/>
        </p:nvPicPr>
        <p:blipFill>
          <a:blip r:embed="rId8" cstate="print"/>
          <a:srcRect/>
          <a:stretch>
            <a:fillRect/>
          </a:stretch>
        </p:blipFill>
        <p:spPr bwMode="auto">
          <a:xfrm>
            <a:off x="4327635" y="329774"/>
            <a:ext cx="888499" cy="942498"/>
          </a:xfrm>
          <a:prstGeom prst="rect">
            <a:avLst/>
          </a:prstGeom>
          <a:noFill/>
        </p:spPr>
      </p:pic>
      <p:sp>
        <p:nvSpPr>
          <p:cNvPr id="43" name="Rectangle 42"/>
          <p:cNvSpPr/>
          <p:nvPr/>
        </p:nvSpPr>
        <p:spPr>
          <a:xfrm>
            <a:off x="9089079" y="305607"/>
            <a:ext cx="3462867" cy="3211309"/>
          </a:xfrm>
          <a:prstGeom prst="rect">
            <a:avLst/>
          </a:prstGeom>
        </p:spPr>
        <p:txBody>
          <a:bodyPr wrap="square" lIns="56053" tIns="28026" rIns="56053" bIns="28026">
            <a:spAutoFit/>
          </a:bodyPr>
          <a:lstStyle/>
          <a:p>
            <a:pPr algn="ctr"/>
            <a:r>
              <a:rPr lang="en-AU" b="1" dirty="0" smtClean="0">
                <a:latin typeface="+mn-lt"/>
              </a:rPr>
              <a:t>Delivery</a:t>
            </a:r>
            <a:endParaRPr lang="en-AU" b="1" dirty="0">
              <a:latin typeface="+mn-lt"/>
            </a:endParaRPr>
          </a:p>
          <a:p>
            <a:r>
              <a:rPr lang="en-AU" sz="1500" dirty="0" smtClean="0">
                <a:latin typeface="+mn-lt"/>
              </a:rPr>
              <a:t>Using ILD, </a:t>
            </a:r>
            <a:r>
              <a:rPr lang="en-AU" sz="1500" dirty="0">
                <a:latin typeface="+mn-lt"/>
              </a:rPr>
              <a:t>partners can work up projects and business plans together, levering in wider opportunities to strengthen and match funding.  This enables all partners and communities to deliver their local plans, statutory duties and constituted aims together.  The approach pieces the landscape together farm by farm, parish by parish, joining the landscape up like a jigsaw, where all organisations can play their part working to a shared WFD delivery strategy </a:t>
            </a:r>
            <a:r>
              <a:rPr lang="en-AU" sz="1500" dirty="0" smtClean="0">
                <a:latin typeface="+mn-lt"/>
              </a:rPr>
              <a:t>  </a:t>
            </a:r>
            <a:endParaRPr lang="en-GB" sz="1500" dirty="0">
              <a:latin typeface="+mn-lt"/>
            </a:endParaRPr>
          </a:p>
        </p:txBody>
      </p:sp>
      <p:sp>
        <p:nvSpPr>
          <p:cNvPr id="46" name="Rectangle 45"/>
          <p:cNvSpPr/>
          <p:nvPr/>
        </p:nvSpPr>
        <p:spPr>
          <a:xfrm>
            <a:off x="9022632" y="5172652"/>
            <a:ext cx="3529315" cy="292832"/>
          </a:xfrm>
          <a:prstGeom prst="rect">
            <a:avLst/>
          </a:prstGeom>
        </p:spPr>
        <p:txBody>
          <a:bodyPr wrap="square" lIns="56053" tIns="28026" rIns="56053" bIns="28026">
            <a:spAutoFit/>
          </a:bodyPr>
          <a:lstStyle/>
          <a:p>
            <a:pPr algn="ctr"/>
            <a:r>
              <a:rPr lang="en-AU" sz="1500" dirty="0" smtClean="0">
                <a:latin typeface="+mn-lt"/>
              </a:rPr>
              <a:t>.</a:t>
            </a:r>
            <a:endParaRPr lang="en-GB" sz="15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208831" tIns="104415" rIns="208831" bIns="104415" rtlCol="0">
        <a:normAutofit fontScale="92500" lnSpcReduction="10000"/>
      </a:bodyPr>
      <a:lstStyle>
        <a:defPPr marL="783115" marR="0" indent="-783115" algn="l" defTabSz="2088307" rtl="0" eaLnBrk="1" fontAlgn="auto" latinLnBrk="0" hangingPunct="1">
          <a:lnSpc>
            <a:spcPct val="100000"/>
          </a:lnSpc>
          <a:spcBef>
            <a:spcPct val="20000"/>
          </a:spcBef>
          <a:spcAft>
            <a:spcPts val="0"/>
          </a:spcAft>
          <a:buClrTx/>
          <a:buSzTx/>
          <a:buFont typeface="Arial" pitchFamily="34" charset="0"/>
          <a:buNone/>
          <a:tabLst/>
          <a:defRPr kumimoji="0" sz="4300" b="1"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451</Words>
  <Application>Microsoft Office PowerPoint</Application>
  <PresentationFormat>A3 Paper (297x420 mm)</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 Phelps</dc:creator>
  <cp:lastModifiedBy>cblack</cp:lastModifiedBy>
  <cp:revision>79</cp:revision>
  <dcterms:created xsi:type="dcterms:W3CDTF">2006-08-16T00:00:00Z</dcterms:created>
  <dcterms:modified xsi:type="dcterms:W3CDTF">2012-07-16T12:03:06Z</dcterms:modified>
</cp:coreProperties>
</file>