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7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0222FDC-BD21-4262-83AA-AEB1EAD730D6}" type="datetimeFigureOut">
              <a:rPr lang="en-US" smtClean="0"/>
              <a:t>5/10/2011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E1DD5AA-B7B9-4B76-8389-3DA5582A314D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GB" smtClean="0"/>
              <a:t>Floor tiles;</a:t>
            </a:r>
            <a:r>
              <a:rPr lang="en-GB" baseline="0" smtClean="0"/>
              <a:t> these </a:t>
            </a:r>
            <a:r>
              <a:rPr lang="en-GB" baseline="0" dirty="0" smtClean="0"/>
              <a:t>are to be printed off and placed on the floor in the room where the game is to be played.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1DD5AA-B7B9-4B76-8389-3DA5582A314D}" type="slidenum">
              <a:rPr lang="en-US" smtClean="0"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261DC2-19DD-4C6F-B758-A34DD550A7AD}" type="datetimeFigureOut">
              <a:rPr lang="en-GB" smtClean="0"/>
              <a:pPr/>
              <a:t>10/05/2011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4AF373-A1FB-4FD6-96D6-085501BCCE6B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261DC2-19DD-4C6F-B758-A34DD550A7AD}" type="datetimeFigureOut">
              <a:rPr lang="en-GB" smtClean="0"/>
              <a:pPr/>
              <a:t>10/05/2011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4AF373-A1FB-4FD6-96D6-085501BCCE6B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261DC2-19DD-4C6F-B758-A34DD550A7AD}" type="datetimeFigureOut">
              <a:rPr lang="en-GB" smtClean="0"/>
              <a:pPr/>
              <a:t>10/05/2011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4AF373-A1FB-4FD6-96D6-085501BCCE6B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261DC2-19DD-4C6F-B758-A34DD550A7AD}" type="datetimeFigureOut">
              <a:rPr lang="en-GB" smtClean="0"/>
              <a:pPr/>
              <a:t>10/05/2011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4AF373-A1FB-4FD6-96D6-085501BCCE6B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261DC2-19DD-4C6F-B758-A34DD550A7AD}" type="datetimeFigureOut">
              <a:rPr lang="en-GB" smtClean="0"/>
              <a:pPr/>
              <a:t>10/05/2011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4AF373-A1FB-4FD6-96D6-085501BCCE6B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261DC2-19DD-4C6F-B758-A34DD550A7AD}" type="datetimeFigureOut">
              <a:rPr lang="en-GB" smtClean="0"/>
              <a:pPr/>
              <a:t>10/05/2011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4AF373-A1FB-4FD6-96D6-085501BCCE6B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261DC2-19DD-4C6F-B758-A34DD550A7AD}" type="datetimeFigureOut">
              <a:rPr lang="en-GB" smtClean="0"/>
              <a:pPr/>
              <a:t>10/05/2011</a:t>
            </a:fld>
            <a:endParaRPr lang="en-GB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4AF373-A1FB-4FD6-96D6-085501BCCE6B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261DC2-19DD-4C6F-B758-A34DD550A7AD}" type="datetimeFigureOut">
              <a:rPr lang="en-GB" smtClean="0"/>
              <a:pPr/>
              <a:t>10/05/2011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4AF373-A1FB-4FD6-96D6-085501BCCE6B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261DC2-19DD-4C6F-B758-A34DD550A7AD}" type="datetimeFigureOut">
              <a:rPr lang="en-GB" smtClean="0"/>
              <a:pPr/>
              <a:t>10/05/2011</a:t>
            </a:fld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4AF373-A1FB-4FD6-96D6-085501BCCE6B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261DC2-19DD-4C6F-B758-A34DD550A7AD}" type="datetimeFigureOut">
              <a:rPr lang="en-GB" smtClean="0"/>
              <a:pPr/>
              <a:t>10/05/2011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4AF373-A1FB-4FD6-96D6-085501BCCE6B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261DC2-19DD-4C6F-B758-A34DD550A7AD}" type="datetimeFigureOut">
              <a:rPr lang="en-GB" smtClean="0"/>
              <a:pPr/>
              <a:t>10/05/2011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4AF373-A1FB-4FD6-96D6-085501BCCE6B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261DC2-19DD-4C6F-B758-A34DD550A7AD}" type="datetimeFigureOut">
              <a:rPr lang="en-GB" smtClean="0"/>
              <a:pPr/>
              <a:t>10/05/2011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4AF373-A1FB-4FD6-96D6-085501BCCE6B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GB" sz="34400" b="1" dirty="0" smtClean="0"/>
              <a:t>1</a:t>
            </a:r>
            <a:endParaRPr lang="en-GB" sz="344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GB" sz="34400" b="1" dirty="0" smtClean="0"/>
              <a:t>10</a:t>
            </a:r>
            <a:endParaRPr lang="en-GB" sz="344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pPr>
              <a:spcBef>
                <a:spcPct val="50000"/>
              </a:spcBef>
            </a:pPr>
            <a:r>
              <a:rPr lang="en-GB" sz="9600" b="1" dirty="0" smtClean="0"/>
              <a:t>Insurers</a:t>
            </a:r>
            <a:br>
              <a:rPr lang="en-GB" sz="9600" b="1" dirty="0" smtClean="0"/>
            </a:br>
            <a:r>
              <a:rPr lang="en-GB" sz="9600" b="1" dirty="0" smtClean="0"/>
              <a:t>47-52</a:t>
            </a:r>
            <a:endParaRPr lang="en-GB" sz="96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pPr>
              <a:spcBef>
                <a:spcPct val="50000"/>
              </a:spcBef>
            </a:pPr>
            <a:r>
              <a:rPr lang="en-GB" sz="9600" b="1" dirty="0" smtClean="0"/>
              <a:t>Builders</a:t>
            </a:r>
            <a:br>
              <a:rPr lang="en-GB" sz="9600" b="1" dirty="0" smtClean="0"/>
            </a:br>
            <a:r>
              <a:rPr lang="en-GB" sz="9600" b="1" dirty="0" smtClean="0"/>
              <a:t>53-62</a:t>
            </a:r>
            <a:endParaRPr lang="en-GB" sz="96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GB" sz="34400" b="1" dirty="0" smtClean="0"/>
              <a:t>13</a:t>
            </a:r>
            <a:endParaRPr lang="en-GB" sz="344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GB" sz="34400" b="1" dirty="0" smtClean="0"/>
              <a:t>14</a:t>
            </a:r>
            <a:endParaRPr lang="en-GB" sz="344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GB" sz="34400" b="1" dirty="0" smtClean="0"/>
              <a:t>15</a:t>
            </a:r>
            <a:endParaRPr lang="en-GB" sz="344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pPr>
              <a:spcBef>
                <a:spcPct val="50000"/>
              </a:spcBef>
            </a:pPr>
            <a:r>
              <a:rPr lang="en-GB" sz="9600" b="1" dirty="0" smtClean="0"/>
              <a:t>Builders</a:t>
            </a:r>
            <a:br>
              <a:rPr lang="en-GB" sz="9600" b="1" dirty="0" smtClean="0"/>
            </a:br>
            <a:r>
              <a:rPr lang="en-GB" sz="9600" b="1" dirty="0" smtClean="0"/>
              <a:t>53-62</a:t>
            </a:r>
            <a:endParaRPr lang="en-GB" sz="96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GB" sz="34400" b="1" dirty="0" smtClean="0"/>
              <a:t>17</a:t>
            </a:r>
            <a:endParaRPr lang="en-GB" sz="344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pPr>
              <a:spcBef>
                <a:spcPct val="50000"/>
              </a:spcBef>
            </a:pPr>
            <a:r>
              <a:rPr lang="en-GB" sz="9600" b="1" dirty="0" smtClean="0"/>
              <a:t>Insurers</a:t>
            </a:r>
            <a:br>
              <a:rPr lang="en-GB" sz="9600" b="1" dirty="0" smtClean="0"/>
            </a:br>
            <a:r>
              <a:rPr lang="en-GB" sz="9600" b="1" dirty="0" smtClean="0"/>
              <a:t>47-52</a:t>
            </a:r>
            <a:endParaRPr lang="en-GB" sz="96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GB" sz="34400" b="1" dirty="0" smtClean="0"/>
              <a:t>19</a:t>
            </a:r>
            <a:endParaRPr lang="en-GB" sz="344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pPr>
              <a:spcBef>
                <a:spcPct val="50000"/>
              </a:spcBef>
            </a:pPr>
            <a:r>
              <a:rPr lang="en-GB" sz="9600" b="1" dirty="0" smtClean="0"/>
              <a:t>The clean-up</a:t>
            </a:r>
            <a:br>
              <a:rPr lang="en-GB" sz="9600" b="1" dirty="0" smtClean="0"/>
            </a:br>
            <a:r>
              <a:rPr lang="en-GB" sz="9600" b="1" dirty="0" smtClean="0"/>
              <a:t>31-35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GB" sz="34400" b="1" dirty="0" smtClean="0"/>
              <a:t>20</a:t>
            </a:r>
            <a:endParaRPr lang="en-GB" sz="344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pPr>
              <a:spcBef>
                <a:spcPct val="50000"/>
              </a:spcBef>
            </a:pPr>
            <a:r>
              <a:rPr lang="en-GB" sz="8800" b="1" dirty="0" smtClean="0"/>
              <a:t>Utilities companies and other agencies</a:t>
            </a:r>
            <a:br>
              <a:rPr lang="en-GB" sz="8800" b="1" dirty="0" smtClean="0"/>
            </a:br>
            <a:r>
              <a:rPr lang="en-GB" sz="8800" b="1" dirty="0" smtClean="0"/>
              <a:t>63-69</a:t>
            </a:r>
            <a:endParaRPr lang="en-GB" sz="88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GB" sz="34400" b="1" dirty="0" smtClean="0"/>
              <a:t>22</a:t>
            </a:r>
            <a:endParaRPr lang="en-GB" sz="344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pPr>
              <a:spcBef>
                <a:spcPct val="50000"/>
              </a:spcBef>
            </a:pPr>
            <a:r>
              <a:rPr lang="en-GB" sz="9600" b="1" dirty="0" smtClean="0"/>
              <a:t>Choosing new things</a:t>
            </a:r>
            <a:br>
              <a:rPr lang="en-GB" sz="9600" b="1" dirty="0" smtClean="0"/>
            </a:br>
            <a:r>
              <a:rPr lang="en-GB" sz="9600" b="1" dirty="0" smtClean="0"/>
              <a:t>70-73</a:t>
            </a:r>
            <a:endParaRPr lang="en-GB" sz="96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GB" sz="34400" b="1" dirty="0" smtClean="0"/>
              <a:t>24</a:t>
            </a:r>
            <a:endParaRPr lang="en-GB" sz="344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GB" sz="34400" b="1" dirty="0" smtClean="0"/>
              <a:t>25</a:t>
            </a:r>
            <a:endParaRPr lang="en-GB" sz="344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pPr>
              <a:spcBef>
                <a:spcPct val="50000"/>
              </a:spcBef>
            </a:pPr>
            <a:r>
              <a:rPr lang="en-GB" sz="9600" b="1" dirty="0" smtClean="0"/>
              <a:t>Moving back home</a:t>
            </a:r>
            <a:br>
              <a:rPr lang="en-GB" sz="9600" b="1" dirty="0" smtClean="0"/>
            </a:br>
            <a:r>
              <a:rPr lang="en-GB" sz="9600" b="1" dirty="0" smtClean="0"/>
              <a:t>80-87</a:t>
            </a:r>
            <a:endParaRPr lang="en-GB" sz="96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GB" sz="34400" b="1" dirty="0" smtClean="0"/>
              <a:t>27</a:t>
            </a:r>
            <a:endParaRPr lang="en-GB" sz="344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GB" sz="34400" b="1" dirty="0" smtClean="0"/>
              <a:t>28</a:t>
            </a:r>
            <a:endParaRPr lang="en-GB" sz="344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pPr>
              <a:spcBef>
                <a:spcPct val="50000"/>
              </a:spcBef>
            </a:pPr>
            <a:r>
              <a:rPr lang="en-GB" sz="9600" b="1" dirty="0" smtClean="0"/>
              <a:t>The weather</a:t>
            </a:r>
            <a:br>
              <a:rPr lang="en-GB" sz="9600" b="1" dirty="0" smtClean="0"/>
            </a:br>
            <a:r>
              <a:rPr lang="en-GB" sz="9600" b="1" dirty="0" smtClean="0"/>
              <a:t>74-78</a:t>
            </a:r>
            <a:endParaRPr lang="en-GB" sz="96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GB" sz="34400" b="1" dirty="0" smtClean="0"/>
              <a:t>3</a:t>
            </a:r>
            <a:endParaRPr lang="en-GB" sz="344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pPr>
              <a:spcBef>
                <a:spcPct val="50000"/>
              </a:spcBef>
            </a:pPr>
            <a:r>
              <a:rPr lang="en-GB" sz="9600" b="1" dirty="0" smtClean="0"/>
              <a:t>The End?</a:t>
            </a:r>
            <a:br>
              <a:rPr lang="en-GB" sz="9600" b="1" dirty="0" smtClean="0"/>
            </a:br>
            <a:r>
              <a:rPr lang="en-GB" sz="9600" b="1" dirty="0" smtClean="0"/>
              <a:t>88-93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GB" sz="34400" b="1" dirty="0" smtClean="0"/>
              <a:t>4</a:t>
            </a:r>
            <a:endParaRPr lang="en-GB" sz="344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pPr>
              <a:spcBef>
                <a:spcPct val="50000"/>
              </a:spcBef>
            </a:pPr>
            <a:r>
              <a:rPr lang="en-GB" sz="9600" b="1" dirty="0" smtClean="0"/>
              <a:t>Where to live now?</a:t>
            </a:r>
            <a:br>
              <a:rPr lang="en-GB" sz="9600" b="1" dirty="0" smtClean="0"/>
            </a:br>
            <a:r>
              <a:rPr lang="en-GB" sz="9600" b="1" dirty="0" smtClean="0"/>
              <a:t>36-42</a:t>
            </a:r>
            <a:endParaRPr lang="en-GB" sz="96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pPr>
              <a:spcBef>
                <a:spcPct val="50000"/>
              </a:spcBef>
            </a:pPr>
            <a:r>
              <a:rPr lang="en-GB" sz="9600" b="1" dirty="0" smtClean="0"/>
              <a:t>Where to live now?</a:t>
            </a:r>
            <a:br>
              <a:rPr lang="en-GB" sz="9600" b="1" dirty="0" smtClean="0"/>
            </a:br>
            <a:r>
              <a:rPr lang="en-GB" sz="9600" b="1" dirty="0" smtClean="0"/>
              <a:t>36-42</a:t>
            </a:r>
            <a:endParaRPr lang="en-GB" sz="96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GB" sz="34400" b="1" dirty="0" smtClean="0"/>
              <a:t>7</a:t>
            </a:r>
            <a:endParaRPr lang="en-GB" sz="344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pPr>
              <a:spcBef>
                <a:spcPct val="50000"/>
              </a:spcBef>
            </a:pPr>
            <a:r>
              <a:rPr lang="en-GB" sz="9600" b="1" dirty="0" smtClean="0"/>
              <a:t>The strip out</a:t>
            </a:r>
            <a:br>
              <a:rPr lang="en-GB" sz="9600" b="1" dirty="0" smtClean="0"/>
            </a:br>
            <a:r>
              <a:rPr lang="en-GB" sz="9600" b="1" dirty="0" smtClean="0"/>
              <a:t>43-46</a:t>
            </a:r>
            <a:endParaRPr lang="en-GB" sz="96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GB" sz="34400" b="1" dirty="0" smtClean="0"/>
              <a:t>9</a:t>
            </a:r>
            <a:endParaRPr lang="en-GB" sz="344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219</TotalTime>
  <Words>78</Words>
  <Application>Microsoft Office PowerPoint</Application>
  <PresentationFormat>On-screen Show (4:3)</PresentationFormat>
  <Paragraphs>32</Paragraphs>
  <Slides>30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1" baseType="lpstr">
      <vt:lpstr>Office Theme</vt:lpstr>
      <vt:lpstr>1</vt:lpstr>
      <vt:lpstr>The clean-up 31-35</vt:lpstr>
      <vt:lpstr>3</vt:lpstr>
      <vt:lpstr>4</vt:lpstr>
      <vt:lpstr>Where to live now? 36-42</vt:lpstr>
      <vt:lpstr>Where to live now? 36-42</vt:lpstr>
      <vt:lpstr>7</vt:lpstr>
      <vt:lpstr>The strip out 43-46</vt:lpstr>
      <vt:lpstr>9</vt:lpstr>
      <vt:lpstr>10</vt:lpstr>
      <vt:lpstr>Insurers 47-52</vt:lpstr>
      <vt:lpstr>Builders 53-62</vt:lpstr>
      <vt:lpstr>13</vt:lpstr>
      <vt:lpstr>14</vt:lpstr>
      <vt:lpstr>15</vt:lpstr>
      <vt:lpstr>Builders 53-62</vt:lpstr>
      <vt:lpstr>17</vt:lpstr>
      <vt:lpstr>Insurers 47-52</vt:lpstr>
      <vt:lpstr>19</vt:lpstr>
      <vt:lpstr>20</vt:lpstr>
      <vt:lpstr>Utilities companies and other agencies 63-69</vt:lpstr>
      <vt:lpstr>22</vt:lpstr>
      <vt:lpstr>Choosing new things 70-73</vt:lpstr>
      <vt:lpstr>24</vt:lpstr>
      <vt:lpstr>25</vt:lpstr>
      <vt:lpstr>Moving back home 80-87</vt:lpstr>
      <vt:lpstr>27</vt:lpstr>
      <vt:lpstr>28</vt:lpstr>
      <vt:lpstr>The weather 74-78</vt:lpstr>
      <vt:lpstr>The End? 88-93</vt:lpstr>
    </vt:vector>
  </TitlesOfParts>
  <Company>Lancaster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</dc:title>
  <dc:creator> Rebecca Whittle</dc:creator>
  <cp:lastModifiedBy>Hugh Deeming</cp:lastModifiedBy>
  <cp:revision>8</cp:revision>
  <dcterms:created xsi:type="dcterms:W3CDTF">2011-02-27T13:21:18Z</dcterms:created>
  <dcterms:modified xsi:type="dcterms:W3CDTF">2011-05-10T09:26:30Z</dcterms:modified>
</cp:coreProperties>
</file>