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5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1" autoAdjust="0"/>
    <p:restoredTop sz="94707" autoAdjust="0"/>
  </p:normalViewPr>
  <p:slideViewPr>
    <p:cSldViewPr>
      <p:cViewPr varScale="1">
        <p:scale>
          <a:sx n="104" d="100"/>
          <a:sy n="104" d="100"/>
        </p:scale>
        <p:origin x="-23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768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6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985E6C1-B273-4EE4-BD4F-7FB4715188F4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Snakes</a:t>
            </a:r>
            <a:r>
              <a:rPr lang="en-GB" baseline="0" dirty="0" smtClean="0"/>
              <a:t> and ladders game, i</a:t>
            </a:r>
            <a:r>
              <a:rPr lang="en-GB" dirty="0" smtClean="0"/>
              <a:t>ntro slide.</a:t>
            </a:r>
            <a:r>
              <a:rPr lang="en-GB" baseline="0" dirty="0" smtClean="0"/>
              <a:t>  This can be displayed as delegates/participants enter the room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85E6C1-B273-4EE4-BD4F-7FB4715188F4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5/10/2011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Flood Snakes and Ladders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8" name="Picture 7" descr="Logo_tr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6021288"/>
            <a:ext cx="1027254" cy="58827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5/10/2011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56" r:id="rId1"/>
    <p:sldLayoutId id="2147483957" r:id="rId2"/>
    <p:sldLayoutId id="2147483958" r:id="rId3"/>
    <p:sldLayoutId id="2147483959" r:id="rId4"/>
    <p:sldLayoutId id="2147483960" r:id="rId5"/>
    <p:sldLayoutId id="2147483961" r:id="rId6"/>
    <p:sldLayoutId id="2147483962" r:id="rId7"/>
    <p:sldLayoutId id="2147483963" r:id="rId8"/>
    <p:sldLayoutId id="2147483964" r:id="rId9"/>
    <p:sldLayoutId id="2147483965" r:id="rId10"/>
    <p:sldLayoutId id="214748396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043608" y="1196752"/>
            <a:ext cx="7273528" cy="1754326"/>
          </a:xfrm>
          <a:prstGeom prst="rect">
            <a:avLst/>
          </a:prstGeom>
          <a:noFill/>
          <a:ln w="603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5400" b="1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Flood Snakes and Ladders</a:t>
            </a:r>
            <a:endParaRPr lang="en-GB" sz="5400" b="1" dirty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3429000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A householder’s recovery journey...</a:t>
            </a:r>
            <a:endParaRPr lang="en-GB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1182</TotalTime>
  <Words>27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Lancaster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immobile caravan: householder perspectives on life after the floods</dc:title>
  <dc:creator>Rebecca Sims</dc:creator>
  <cp:lastModifiedBy>Hugh Deeming</cp:lastModifiedBy>
  <cp:revision>129</cp:revision>
  <dcterms:created xsi:type="dcterms:W3CDTF">2009-05-29T13:33:57Z</dcterms:created>
  <dcterms:modified xsi:type="dcterms:W3CDTF">2011-05-10T09:23:25Z</dcterms:modified>
</cp:coreProperties>
</file>