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81" r:id="rId5"/>
    <p:sldId id="258" r:id="rId6"/>
    <p:sldId id="282" r:id="rId7"/>
    <p:sldId id="283" r:id="rId8"/>
    <p:sldId id="285" r:id="rId9"/>
    <p:sldId id="286" r:id="rId10"/>
    <p:sldId id="287" r:id="rId11"/>
    <p:sldId id="291" r:id="rId12"/>
    <p:sldId id="301" r:id="rId13"/>
    <p:sldId id="303" r:id="rId14"/>
    <p:sldId id="299" r:id="rId15"/>
    <p:sldId id="297" r:id="rId16"/>
  </p:sldIdLst>
  <p:sldSz cx="18288000" cy="10287000"/>
  <p:notesSz cx="6889750" cy="10021888"/>
  <p:embeddedFontLst>
    <p:embeddedFont>
      <p:font typeface="Alatsi" panose="020B0604020202020204" charset="0"/>
      <p:regular r:id="rId18"/>
    </p:embeddedFont>
    <p:embeddedFont>
      <p:font typeface="Aptos Black" panose="020B0004020202020204" pitchFamily="34" charset="0"/>
      <p:bold r:id="rId19"/>
      <p:boldItalic r:id="rId20"/>
    </p:embeddedFont>
    <p:embeddedFont>
      <p:font typeface="Public Sans" panose="020B0604020202020204" charset="0"/>
      <p:regular r:id="rId21"/>
    </p:embeddedFont>
    <p:embeddedFont>
      <p:font typeface="Public Sans Bold" panose="020B0604020202020204" charset="0"/>
      <p:regular r:id="rId22"/>
    </p:embeddedFont>
    <p:embeddedFont>
      <p:font typeface="TT Rounds Condense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1E705-7598-4874-BEC7-26BBE3360459}" v="2" dt="2025-03-19T09:23:37.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499" autoAdjust="0"/>
  </p:normalViewPr>
  <p:slideViewPr>
    <p:cSldViewPr>
      <p:cViewPr varScale="1">
        <p:scale>
          <a:sx n="41" d="100"/>
          <a:sy n="41" d="100"/>
        </p:scale>
        <p:origin x="1308" y="90"/>
      </p:cViewPr>
      <p:guideLst>
        <p:guide orient="horz" pos="2160"/>
        <p:guide pos="2880"/>
      </p:guideLst>
    </p:cSldViewPr>
  </p:slideViewPr>
  <p:outlineViewPr>
    <p:cViewPr>
      <p:scale>
        <a:sx n="33" d="100"/>
        <a:sy n="33" d="100"/>
      </p:scale>
      <p:origin x="0" y="-1832"/>
    </p:cViewPr>
  </p:outlineViewPr>
  <p:notesTextViewPr>
    <p:cViewPr>
      <p:scale>
        <a:sx n="100" d="100"/>
        <a:sy n="100" d="100"/>
      </p:scale>
      <p:origin x="0" y="0"/>
    </p:cViewPr>
  </p:notesTextViewPr>
  <p:notesViewPr>
    <p:cSldViewPr>
      <p:cViewPr varScale="1">
        <p:scale>
          <a:sx n="57" d="100"/>
          <a:sy n="57" d="100"/>
        </p:scale>
        <p:origin x="31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den, Rebecca" userId="45d2821d-4171-462e-b4dd-9fc996856dfe" providerId="ADAL" clId="{B301E705-7598-4874-BEC7-26BBE3360459}"/>
    <pc:docChg chg="undo custSel modSld">
      <pc:chgData name="Marsden, Rebecca" userId="45d2821d-4171-462e-b4dd-9fc996856dfe" providerId="ADAL" clId="{B301E705-7598-4874-BEC7-26BBE3360459}" dt="2025-03-19T16:42:24.954" v="857" actId="368"/>
      <pc:docMkLst>
        <pc:docMk/>
      </pc:docMkLst>
      <pc:sldChg chg="modSp mod modNotes">
        <pc:chgData name="Marsden, Rebecca" userId="45d2821d-4171-462e-b4dd-9fc996856dfe" providerId="ADAL" clId="{B301E705-7598-4874-BEC7-26BBE3360459}" dt="2025-03-19T16:42:24.864" v="843" actId="368"/>
        <pc:sldMkLst>
          <pc:docMk/>
          <pc:sldMk cId="0" sldId="281"/>
        </pc:sldMkLst>
        <pc:spChg chg="ord">
          <ac:chgData name="Marsden, Rebecca" userId="45d2821d-4171-462e-b4dd-9fc996856dfe" providerId="ADAL" clId="{B301E705-7598-4874-BEC7-26BBE3360459}" dt="2025-03-19T09:26:00.184" v="702"/>
          <ac:spMkLst>
            <pc:docMk/>
            <pc:sldMk cId="0" sldId="281"/>
            <ac:spMk id="3" creationId="{00000000-0000-0000-0000-000000000000}"/>
          </ac:spMkLst>
        </pc:spChg>
        <pc:spChg chg="ord">
          <ac:chgData name="Marsden, Rebecca" userId="45d2821d-4171-462e-b4dd-9fc996856dfe" providerId="ADAL" clId="{B301E705-7598-4874-BEC7-26BBE3360459}" dt="2025-03-19T09:25:12.922" v="693"/>
          <ac:spMkLst>
            <pc:docMk/>
            <pc:sldMk cId="0" sldId="281"/>
            <ac:spMk id="9" creationId="{00000000-0000-0000-0000-000000000000}"/>
          </ac:spMkLst>
        </pc:spChg>
        <pc:spChg chg="ord">
          <ac:chgData name="Marsden, Rebecca" userId="45d2821d-4171-462e-b4dd-9fc996856dfe" providerId="ADAL" clId="{B301E705-7598-4874-BEC7-26BBE3360459}" dt="2025-03-19T09:25:23.920" v="700"/>
          <ac:spMkLst>
            <pc:docMk/>
            <pc:sldMk cId="0" sldId="281"/>
            <ac:spMk id="10" creationId="{00000000-0000-0000-0000-000000000000}"/>
          </ac:spMkLst>
        </pc:spChg>
        <pc:spChg chg="ord">
          <ac:chgData name="Marsden, Rebecca" userId="45d2821d-4171-462e-b4dd-9fc996856dfe" providerId="ADAL" clId="{B301E705-7598-4874-BEC7-26BBE3360459}" dt="2025-03-19T09:25:19.222" v="697"/>
          <ac:spMkLst>
            <pc:docMk/>
            <pc:sldMk cId="0" sldId="281"/>
            <ac:spMk id="11" creationId="{00000000-0000-0000-0000-000000000000}"/>
          </ac:spMkLst>
        </pc:spChg>
      </pc:sldChg>
      <pc:sldChg chg="modSp mod modNotes">
        <pc:chgData name="Marsden, Rebecca" userId="45d2821d-4171-462e-b4dd-9fc996856dfe" providerId="ADAL" clId="{B301E705-7598-4874-BEC7-26BBE3360459}" dt="2025-03-19T16:42:24.884" v="845" actId="368"/>
        <pc:sldMkLst>
          <pc:docMk/>
          <pc:sldMk cId="0" sldId="282"/>
        </pc:sldMkLst>
        <pc:spChg chg="ord">
          <ac:chgData name="Marsden, Rebecca" userId="45d2821d-4171-462e-b4dd-9fc996856dfe" providerId="ADAL" clId="{B301E705-7598-4874-BEC7-26BBE3360459}" dt="2025-03-19T09:26:48.376" v="705"/>
          <ac:spMkLst>
            <pc:docMk/>
            <pc:sldMk cId="0" sldId="282"/>
            <ac:spMk id="8" creationId="{00000000-0000-0000-0000-000000000000}"/>
          </ac:spMkLst>
        </pc:spChg>
      </pc:sldChg>
      <pc:sldChg chg="modSp mod modNotes">
        <pc:chgData name="Marsden, Rebecca" userId="45d2821d-4171-462e-b4dd-9fc996856dfe" providerId="ADAL" clId="{B301E705-7598-4874-BEC7-26BBE3360459}" dt="2025-03-19T16:42:24.897" v="847" actId="368"/>
        <pc:sldMkLst>
          <pc:docMk/>
          <pc:sldMk cId="0" sldId="283"/>
        </pc:sldMkLst>
        <pc:spChg chg="ord">
          <ac:chgData name="Marsden, Rebecca" userId="45d2821d-4171-462e-b4dd-9fc996856dfe" providerId="ADAL" clId="{B301E705-7598-4874-BEC7-26BBE3360459}" dt="2025-03-19T09:27:24.847" v="713"/>
          <ac:spMkLst>
            <pc:docMk/>
            <pc:sldMk cId="0" sldId="283"/>
            <ac:spMk id="17" creationId="{00000000-0000-0000-0000-000000000000}"/>
          </ac:spMkLst>
        </pc:spChg>
        <pc:spChg chg="ord">
          <ac:chgData name="Marsden, Rebecca" userId="45d2821d-4171-462e-b4dd-9fc996856dfe" providerId="ADAL" clId="{B301E705-7598-4874-BEC7-26BBE3360459}" dt="2025-03-19T09:28:17.519" v="755"/>
          <ac:spMkLst>
            <pc:docMk/>
            <pc:sldMk cId="0" sldId="283"/>
            <ac:spMk id="18" creationId="{00000000-0000-0000-0000-000000000000}"/>
          </ac:spMkLst>
        </pc:spChg>
        <pc:spChg chg="ord">
          <ac:chgData name="Marsden, Rebecca" userId="45d2821d-4171-462e-b4dd-9fc996856dfe" providerId="ADAL" clId="{B301E705-7598-4874-BEC7-26BBE3360459}" dt="2025-03-19T09:27:52.038" v="732"/>
          <ac:spMkLst>
            <pc:docMk/>
            <pc:sldMk cId="0" sldId="283"/>
            <ac:spMk id="19" creationId="{00000000-0000-0000-0000-000000000000}"/>
          </ac:spMkLst>
        </pc:spChg>
        <pc:spChg chg="ord">
          <ac:chgData name="Marsden, Rebecca" userId="45d2821d-4171-462e-b4dd-9fc996856dfe" providerId="ADAL" clId="{B301E705-7598-4874-BEC7-26BBE3360459}" dt="2025-03-19T09:28:02.019" v="740"/>
          <ac:spMkLst>
            <pc:docMk/>
            <pc:sldMk cId="0" sldId="283"/>
            <ac:spMk id="20" creationId="{00000000-0000-0000-0000-000000000000}"/>
          </ac:spMkLst>
        </pc:spChg>
        <pc:grpChg chg="ord">
          <ac:chgData name="Marsden, Rebecca" userId="45d2821d-4171-462e-b4dd-9fc996856dfe" providerId="ADAL" clId="{B301E705-7598-4874-BEC7-26BBE3360459}" dt="2025-03-19T09:27:45.913" v="725"/>
          <ac:grpSpMkLst>
            <pc:docMk/>
            <pc:sldMk cId="0" sldId="283"/>
            <ac:grpSpMk id="11" creationId="{00000000-0000-0000-0000-000000000000}"/>
          </ac:grpSpMkLst>
        </pc:grpChg>
        <pc:grpChg chg="ord">
          <ac:chgData name="Marsden, Rebecca" userId="45d2821d-4171-462e-b4dd-9fc996856dfe" providerId="ADAL" clId="{B301E705-7598-4874-BEC7-26BBE3360459}" dt="2025-03-19T09:28:06.429" v="746"/>
          <ac:grpSpMkLst>
            <pc:docMk/>
            <pc:sldMk cId="0" sldId="283"/>
            <ac:grpSpMk id="13" creationId="{00000000-0000-0000-0000-000000000000}"/>
          </ac:grpSpMkLst>
        </pc:grpChg>
        <pc:grpChg chg="ord">
          <ac:chgData name="Marsden, Rebecca" userId="45d2821d-4171-462e-b4dd-9fc996856dfe" providerId="ADAL" clId="{B301E705-7598-4874-BEC7-26BBE3360459}" dt="2025-03-19T09:27:35.178" v="720"/>
          <ac:grpSpMkLst>
            <pc:docMk/>
            <pc:sldMk cId="0" sldId="283"/>
            <ac:grpSpMk id="15" creationId="{00000000-0000-0000-0000-000000000000}"/>
          </ac:grpSpMkLst>
        </pc:grpChg>
      </pc:sldChg>
      <pc:sldChg chg="modSp mod modNotes">
        <pc:chgData name="Marsden, Rebecca" userId="45d2821d-4171-462e-b4dd-9fc996856dfe" providerId="ADAL" clId="{B301E705-7598-4874-BEC7-26BBE3360459}" dt="2025-03-19T16:42:24.905" v="849" actId="368"/>
        <pc:sldMkLst>
          <pc:docMk/>
          <pc:sldMk cId="0" sldId="285"/>
        </pc:sldMkLst>
        <pc:spChg chg="ord">
          <ac:chgData name="Marsden, Rebecca" userId="45d2821d-4171-462e-b4dd-9fc996856dfe" providerId="ADAL" clId="{B301E705-7598-4874-BEC7-26BBE3360459}" dt="2025-03-19T09:28:37.709" v="766"/>
          <ac:spMkLst>
            <pc:docMk/>
            <pc:sldMk cId="0" sldId="285"/>
            <ac:spMk id="7" creationId="{53C9FB91-C2B3-BE6C-F1C6-E9C7CC52D478}"/>
          </ac:spMkLst>
        </pc:spChg>
        <pc:grpChg chg="ord">
          <ac:chgData name="Marsden, Rebecca" userId="45d2821d-4171-462e-b4dd-9fc996856dfe" providerId="ADAL" clId="{B301E705-7598-4874-BEC7-26BBE3360459}" dt="2025-03-19T09:28:29.999" v="760"/>
          <ac:grpSpMkLst>
            <pc:docMk/>
            <pc:sldMk cId="0" sldId="285"/>
            <ac:grpSpMk id="10" creationId="{00000000-0000-0000-0000-000000000000}"/>
          </ac:grpSpMkLst>
        </pc:grpChg>
      </pc:sldChg>
      <pc:sldChg chg="modSp mod modNotes">
        <pc:chgData name="Marsden, Rebecca" userId="45d2821d-4171-462e-b4dd-9fc996856dfe" providerId="ADAL" clId="{B301E705-7598-4874-BEC7-26BBE3360459}" dt="2025-03-19T16:42:24.914" v="851" actId="368"/>
        <pc:sldMkLst>
          <pc:docMk/>
          <pc:sldMk cId="0" sldId="286"/>
        </pc:sldMkLst>
        <pc:spChg chg="mod">
          <ac:chgData name="Marsden, Rebecca" userId="45d2821d-4171-462e-b4dd-9fc996856dfe" providerId="ADAL" clId="{B301E705-7598-4874-BEC7-26BBE3360459}" dt="2025-03-19T09:17:04.970" v="8" actId="962"/>
          <ac:spMkLst>
            <pc:docMk/>
            <pc:sldMk cId="0" sldId="286"/>
            <ac:spMk id="14" creationId="{00000000-0000-0000-0000-000000000000}"/>
          </ac:spMkLst>
        </pc:spChg>
        <pc:spChg chg="mod">
          <ac:chgData name="Marsden, Rebecca" userId="45d2821d-4171-462e-b4dd-9fc996856dfe" providerId="ADAL" clId="{B301E705-7598-4874-BEC7-26BBE3360459}" dt="2025-03-19T09:16:41.952" v="4" actId="962"/>
          <ac:spMkLst>
            <pc:docMk/>
            <pc:sldMk cId="0" sldId="286"/>
            <ac:spMk id="20" creationId="{00000000-0000-0000-0000-000000000000}"/>
          </ac:spMkLst>
        </pc:spChg>
        <pc:grpChg chg="mod">
          <ac:chgData name="Marsden, Rebecca" userId="45d2821d-4171-462e-b4dd-9fc996856dfe" providerId="ADAL" clId="{B301E705-7598-4874-BEC7-26BBE3360459}" dt="2025-03-19T09:24:19.431" v="686" actId="962"/>
          <ac:grpSpMkLst>
            <pc:docMk/>
            <pc:sldMk cId="0" sldId="286"/>
            <ac:grpSpMk id="13" creationId="{00000000-0000-0000-0000-000000000000}"/>
          </ac:grpSpMkLst>
        </pc:grpChg>
        <pc:grpChg chg="ord">
          <ac:chgData name="Marsden, Rebecca" userId="45d2821d-4171-462e-b4dd-9fc996856dfe" providerId="ADAL" clId="{B301E705-7598-4874-BEC7-26BBE3360459}" dt="2025-03-19T09:29:12.521" v="767"/>
          <ac:grpSpMkLst>
            <pc:docMk/>
            <pc:sldMk cId="0" sldId="286"/>
            <ac:grpSpMk id="17" creationId="{00000000-0000-0000-0000-000000000000}"/>
          </ac:grpSpMkLst>
        </pc:grpChg>
        <pc:grpChg chg="mod ord">
          <ac:chgData name="Marsden, Rebecca" userId="45d2821d-4171-462e-b4dd-9fc996856dfe" providerId="ADAL" clId="{B301E705-7598-4874-BEC7-26BBE3360459}" dt="2025-03-19T09:29:15.511" v="768"/>
          <ac:grpSpMkLst>
            <pc:docMk/>
            <pc:sldMk cId="0" sldId="286"/>
            <ac:grpSpMk id="19" creationId="{00000000-0000-0000-0000-000000000000}"/>
          </ac:grpSpMkLst>
        </pc:grpChg>
      </pc:sldChg>
      <pc:sldChg chg="modSp mod modNotes">
        <pc:chgData name="Marsden, Rebecca" userId="45d2821d-4171-462e-b4dd-9fc996856dfe" providerId="ADAL" clId="{B301E705-7598-4874-BEC7-26BBE3360459}" dt="2025-03-19T16:42:24.924" v="853" actId="368"/>
        <pc:sldMkLst>
          <pc:docMk/>
          <pc:sldMk cId="0" sldId="287"/>
        </pc:sldMkLst>
        <pc:spChg chg="ord">
          <ac:chgData name="Marsden, Rebecca" userId="45d2821d-4171-462e-b4dd-9fc996856dfe" providerId="ADAL" clId="{B301E705-7598-4874-BEC7-26BBE3360459}" dt="2025-03-19T09:29:27.421" v="779"/>
          <ac:spMkLst>
            <pc:docMk/>
            <pc:sldMk cId="0" sldId="287"/>
            <ac:spMk id="21" creationId="{00000000-0000-0000-0000-000000000000}"/>
          </ac:spMkLst>
        </pc:spChg>
        <pc:grpChg chg="ord">
          <ac:chgData name="Marsden, Rebecca" userId="45d2821d-4171-462e-b4dd-9fc996856dfe" providerId="ADAL" clId="{B301E705-7598-4874-BEC7-26BBE3360459}" dt="2025-03-19T09:29:34.363" v="785"/>
          <ac:grpSpMkLst>
            <pc:docMk/>
            <pc:sldMk cId="0" sldId="287"/>
            <ac:grpSpMk id="11" creationId="{00000000-0000-0000-0000-000000000000}"/>
          </ac:grpSpMkLst>
        </pc:grpChg>
        <pc:grpChg chg="ord">
          <ac:chgData name="Marsden, Rebecca" userId="45d2821d-4171-462e-b4dd-9fc996856dfe" providerId="ADAL" clId="{B301E705-7598-4874-BEC7-26BBE3360459}" dt="2025-03-19T09:29:39.220" v="791"/>
          <ac:grpSpMkLst>
            <pc:docMk/>
            <pc:sldMk cId="0" sldId="287"/>
            <ac:grpSpMk id="13" creationId="{00000000-0000-0000-0000-000000000000}"/>
          </ac:grpSpMkLst>
        </pc:grpChg>
        <pc:grpChg chg="ord">
          <ac:chgData name="Marsden, Rebecca" userId="45d2821d-4171-462e-b4dd-9fc996856dfe" providerId="ADAL" clId="{B301E705-7598-4874-BEC7-26BBE3360459}" dt="2025-03-19T09:29:48.070" v="805"/>
          <ac:grpSpMkLst>
            <pc:docMk/>
            <pc:sldMk cId="0" sldId="287"/>
            <ac:grpSpMk id="15" creationId="{00000000-0000-0000-0000-000000000000}"/>
          </ac:grpSpMkLst>
        </pc:grpChg>
        <pc:grpChg chg="ord">
          <ac:chgData name="Marsden, Rebecca" userId="45d2821d-4171-462e-b4dd-9fc996856dfe" providerId="ADAL" clId="{B301E705-7598-4874-BEC7-26BBE3360459}" dt="2025-03-19T09:29:53.880" v="813"/>
          <ac:grpSpMkLst>
            <pc:docMk/>
            <pc:sldMk cId="0" sldId="287"/>
            <ac:grpSpMk id="17" creationId="{00000000-0000-0000-0000-000000000000}"/>
          </ac:grpSpMkLst>
        </pc:grpChg>
        <pc:grpChg chg="ord">
          <ac:chgData name="Marsden, Rebecca" userId="45d2821d-4171-462e-b4dd-9fc996856dfe" providerId="ADAL" clId="{B301E705-7598-4874-BEC7-26BBE3360459}" dt="2025-03-19T09:29:43.840" v="799"/>
          <ac:grpSpMkLst>
            <pc:docMk/>
            <pc:sldMk cId="0" sldId="287"/>
            <ac:grpSpMk id="19" creationId="{00000000-0000-0000-0000-000000000000}"/>
          </ac:grpSpMkLst>
        </pc:grpChg>
      </pc:sldChg>
      <pc:sldChg chg="modSp mod">
        <pc:chgData name="Marsden, Rebecca" userId="45d2821d-4171-462e-b4dd-9fc996856dfe" providerId="ADAL" clId="{B301E705-7598-4874-BEC7-26BBE3360459}" dt="2025-03-19T09:30:19.661" v="827"/>
        <pc:sldMkLst>
          <pc:docMk/>
          <pc:sldMk cId="0" sldId="291"/>
        </pc:sldMkLst>
        <pc:spChg chg="mod ord">
          <ac:chgData name="Marsden, Rebecca" userId="45d2821d-4171-462e-b4dd-9fc996856dfe" providerId="ADAL" clId="{B301E705-7598-4874-BEC7-26BBE3360459}" dt="2025-03-19T09:30:19.661" v="827"/>
          <ac:spMkLst>
            <pc:docMk/>
            <pc:sldMk cId="0" sldId="291"/>
            <ac:spMk id="8" creationId="{B00E96C6-596E-D5F5-473E-E806D500C58E}"/>
          </ac:spMkLst>
        </pc:spChg>
        <pc:grpChg chg="ord">
          <ac:chgData name="Marsden, Rebecca" userId="45d2821d-4171-462e-b4dd-9fc996856dfe" providerId="ADAL" clId="{B301E705-7598-4874-BEC7-26BBE3360459}" dt="2025-03-19T09:30:09.735" v="823"/>
          <ac:grpSpMkLst>
            <pc:docMk/>
            <pc:sldMk cId="0" sldId="291"/>
            <ac:grpSpMk id="11" creationId="{00000000-0000-0000-0000-000000000000}"/>
          </ac:grpSpMkLst>
        </pc:grpChg>
        <pc:grpChg chg="mod">
          <ac:chgData name="Marsden, Rebecca" userId="45d2821d-4171-462e-b4dd-9fc996856dfe" providerId="ADAL" clId="{B301E705-7598-4874-BEC7-26BBE3360459}" dt="2025-03-19T09:22:51.201" v="684" actId="962"/>
          <ac:grpSpMkLst>
            <pc:docMk/>
            <pc:sldMk cId="0" sldId="291"/>
            <ac:grpSpMk id="15" creationId="{00000000-0000-0000-0000-000000000000}"/>
          </ac:grpSpMkLst>
        </pc:grpChg>
      </pc:sldChg>
      <pc:sldChg chg="modSp mod">
        <pc:chgData name="Marsden, Rebecca" userId="45d2821d-4171-462e-b4dd-9fc996856dfe" providerId="ADAL" clId="{B301E705-7598-4874-BEC7-26BBE3360459}" dt="2025-03-19T11:16:56.894" v="841"/>
        <pc:sldMkLst>
          <pc:docMk/>
          <pc:sldMk cId="0" sldId="297"/>
        </pc:sldMkLst>
        <pc:spChg chg="ord">
          <ac:chgData name="Marsden, Rebecca" userId="45d2821d-4171-462e-b4dd-9fc996856dfe" providerId="ADAL" clId="{B301E705-7598-4874-BEC7-26BBE3360459}" dt="2025-03-19T11:16:56.894" v="841"/>
          <ac:spMkLst>
            <pc:docMk/>
            <pc:sldMk cId="0" sldId="297"/>
            <ac:spMk id="5" creationId="{00000000-0000-0000-0000-000000000000}"/>
          </ac:spMkLst>
        </pc:spChg>
      </pc:sldChg>
      <pc:sldChg chg="modSp mod">
        <pc:chgData name="Marsden, Rebecca" userId="45d2821d-4171-462e-b4dd-9fc996856dfe" providerId="ADAL" clId="{B301E705-7598-4874-BEC7-26BBE3360459}" dt="2025-03-19T11:16:25.689" v="840"/>
        <pc:sldMkLst>
          <pc:docMk/>
          <pc:sldMk cId="0" sldId="299"/>
        </pc:sldMkLst>
        <pc:spChg chg="ord">
          <ac:chgData name="Marsden, Rebecca" userId="45d2821d-4171-462e-b4dd-9fc996856dfe" providerId="ADAL" clId="{B301E705-7598-4874-BEC7-26BBE3360459}" dt="2025-03-19T11:16:25.689" v="840"/>
          <ac:spMkLst>
            <pc:docMk/>
            <pc:sldMk cId="0" sldId="299"/>
            <ac:spMk id="8" creationId="{BC1B06E6-5EF0-27B9-FB04-1540C698BBEA}"/>
          </ac:spMkLst>
        </pc:spChg>
        <pc:grpChg chg="mod">
          <ac:chgData name="Marsden, Rebecca" userId="45d2821d-4171-462e-b4dd-9fc996856dfe" providerId="ADAL" clId="{B301E705-7598-4874-BEC7-26BBE3360459}" dt="2025-03-19T09:24:53.572" v="690" actId="962"/>
          <ac:grpSpMkLst>
            <pc:docMk/>
            <pc:sldMk cId="0" sldId="299"/>
            <ac:grpSpMk id="12" creationId="{00000000-0000-0000-0000-000000000000}"/>
          </ac:grpSpMkLst>
        </pc:grpChg>
      </pc:sldChg>
      <pc:sldChg chg="modSp mod modNotes">
        <pc:chgData name="Marsden, Rebecca" userId="45d2821d-4171-462e-b4dd-9fc996856dfe" providerId="ADAL" clId="{B301E705-7598-4874-BEC7-26BBE3360459}" dt="2025-03-19T16:42:24.944" v="855" actId="368"/>
        <pc:sldMkLst>
          <pc:docMk/>
          <pc:sldMk cId="1632224094" sldId="301"/>
        </pc:sldMkLst>
        <pc:spChg chg="ord">
          <ac:chgData name="Marsden, Rebecca" userId="45d2821d-4171-462e-b4dd-9fc996856dfe" providerId="ADAL" clId="{B301E705-7598-4874-BEC7-26BBE3360459}" dt="2025-03-19T09:30:51.610" v="837"/>
          <ac:spMkLst>
            <pc:docMk/>
            <pc:sldMk cId="1632224094" sldId="301"/>
            <ac:spMk id="54" creationId="{38D159CB-19AB-17E0-5364-E3EB5682F95C}"/>
          </ac:spMkLst>
        </pc:spChg>
      </pc:sldChg>
      <pc:sldChg chg="modSp mod modNotes">
        <pc:chgData name="Marsden, Rebecca" userId="45d2821d-4171-462e-b4dd-9fc996856dfe" providerId="ADAL" clId="{B301E705-7598-4874-BEC7-26BBE3360459}" dt="2025-03-19T16:42:24.954" v="857" actId="368"/>
        <pc:sldMkLst>
          <pc:docMk/>
          <pc:sldMk cId="3584921592" sldId="303"/>
        </pc:sldMkLst>
        <pc:spChg chg="ord">
          <ac:chgData name="Marsden, Rebecca" userId="45d2821d-4171-462e-b4dd-9fc996856dfe" providerId="ADAL" clId="{B301E705-7598-4874-BEC7-26BBE3360459}" dt="2025-03-19T09:31:00.980" v="839"/>
          <ac:spMkLst>
            <pc:docMk/>
            <pc:sldMk cId="3584921592" sldId="303"/>
            <ac:spMk id="11" creationId="{03188D5B-0211-DAEF-9D51-1E232D5F38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86324-7D1F-48E8-B945-F2A797654C3C}"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339BEBAB-057B-40D4-88A9-EA7BFB948F18}">
      <dgm:prSet/>
      <dgm:spPr/>
      <dgm:t>
        <a:bodyPr/>
        <a:lstStyle/>
        <a:p>
          <a:r>
            <a:rPr lang="en-US" dirty="0">
              <a:latin typeface="Public Sans" panose="020B0604020202020204" charset="0"/>
            </a:rPr>
            <a:t>Literature </a:t>
          </a:r>
        </a:p>
      </dgm:t>
    </dgm:pt>
    <dgm:pt modelId="{CDAF96CD-126A-49E2-B71F-3044FB2EA391}" type="parTrans" cxnId="{352F3A6E-C54E-4D2C-8264-8DA842E048FD}">
      <dgm:prSet/>
      <dgm:spPr/>
      <dgm:t>
        <a:bodyPr/>
        <a:lstStyle/>
        <a:p>
          <a:endParaRPr lang="en-US" sz="1800">
            <a:latin typeface="Public Sans" panose="020B0604020202020204" charset="0"/>
          </a:endParaRPr>
        </a:p>
      </dgm:t>
    </dgm:pt>
    <dgm:pt modelId="{152A54C6-3429-489D-831C-205D0AFB5875}" type="sibTrans" cxnId="{352F3A6E-C54E-4D2C-8264-8DA842E048FD}">
      <dgm:prSet/>
      <dgm:spPr/>
      <dgm:t>
        <a:bodyPr/>
        <a:lstStyle/>
        <a:p>
          <a:endParaRPr lang="en-US">
            <a:latin typeface="Public Sans" panose="020B0604020202020204" charset="0"/>
          </a:endParaRPr>
        </a:p>
      </dgm:t>
    </dgm:pt>
    <dgm:pt modelId="{D420DF3F-53D2-4D61-9EEA-5A16E44D847F}">
      <dgm:prSet/>
      <dgm:spPr/>
      <dgm:t>
        <a:bodyPr/>
        <a:lstStyle/>
        <a:p>
          <a:r>
            <a:rPr lang="en-US" dirty="0">
              <a:latin typeface="Public Sans" panose="020B0604020202020204" charset="0"/>
            </a:rPr>
            <a:t>Theoretical framework</a:t>
          </a:r>
        </a:p>
      </dgm:t>
    </dgm:pt>
    <dgm:pt modelId="{B3BC5A94-284E-486C-9E40-8443E459B130}" type="parTrans" cxnId="{9462D252-477E-4D3A-AA3F-F18AC055798C}">
      <dgm:prSet/>
      <dgm:spPr/>
      <dgm:t>
        <a:bodyPr/>
        <a:lstStyle/>
        <a:p>
          <a:endParaRPr lang="en-US" sz="1800">
            <a:latin typeface="Public Sans" panose="020B0604020202020204" charset="0"/>
          </a:endParaRPr>
        </a:p>
      </dgm:t>
    </dgm:pt>
    <dgm:pt modelId="{112950B1-67D0-453C-9473-26852E733DD6}" type="sibTrans" cxnId="{9462D252-477E-4D3A-AA3F-F18AC055798C}">
      <dgm:prSet/>
      <dgm:spPr/>
      <dgm:t>
        <a:bodyPr/>
        <a:lstStyle/>
        <a:p>
          <a:endParaRPr lang="en-US">
            <a:latin typeface="Public Sans" panose="020B0604020202020204" charset="0"/>
          </a:endParaRPr>
        </a:p>
      </dgm:t>
    </dgm:pt>
    <dgm:pt modelId="{FC367F6B-E917-46A5-A01C-A12D59FE732F}">
      <dgm:prSet/>
      <dgm:spPr/>
      <dgm:t>
        <a:bodyPr/>
        <a:lstStyle/>
        <a:p>
          <a:r>
            <a:rPr lang="en-US" dirty="0">
              <a:latin typeface="Public Sans" panose="020B0604020202020204" charset="0"/>
            </a:rPr>
            <a:t>My Research findings </a:t>
          </a:r>
        </a:p>
      </dgm:t>
    </dgm:pt>
    <dgm:pt modelId="{101CF388-9030-4092-8745-95CF776B06A1}" type="parTrans" cxnId="{9C64288C-C64C-490F-9142-926B8DC0EE6E}">
      <dgm:prSet/>
      <dgm:spPr/>
      <dgm:t>
        <a:bodyPr/>
        <a:lstStyle/>
        <a:p>
          <a:endParaRPr lang="en-US" sz="1800">
            <a:latin typeface="Public Sans" panose="020B0604020202020204" charset="0"/>
          </a:endParaRPr>
        </a:p>
      </dgm:t>
    </dgm:pt>
    <dgm:pt modelId="{A31F703C-F70D-483C-AADD-E3CDE33898B3}" type="sibTrans" cxnId="{9C64288C-C64C-490F-9142-926B8DC0EE6E}">
      <dgm:prSet/>
      <dgm:spPr/>
      <dgm:t>
        <a:bodyPr/>
        <a:lstStyle/>
        <a:p>
          <a:endParaRPr lang="en-US">
            <a:latin typeface="Public Sans" panose="020B0604020202020204" charset="0"/>
          </a:endParaRPr>
        </a:p>
      </dgm:t>
    </dgm:pt>
    <dgm:pt modelId="{8256744C-0FEB-4377-98D9-6601733DE8A9}">
      <dgm:prSet/>
      <dgm:spPr/>
      <dgm:t>
        <a:bodyPr/>
        <a:lstStyle/>
        <a:p>
          <a:r>
            <a:rPr lang="en-US" dirty="0">
              <a:latin typeface="Public Sans" panose="020B0604020202020204" charset="0"/>
            </a:rPr>
            <a:t>Implications for practice in education </a:t>
          </a:r>
        </a:p>
      </dgm:t>
    </dgm:pt>
    <dgm:pt modelId="{C5E5BCFE-B7F6-4052-BDCF-E5329F9B0600}" type="parTrans" cxnId="{87F5C233-96C4-4335-8436-703A828E6CAD}">
      <dgm:prSet/>
      <dgm:spPr/>
      <dgm:t>
        <a:bodyPr/>
        <a:lstStyle/>
        <a:p>
          <a:endParaRPr lang="en-US" sz="1800">
            <a:latin typeface="Public Sans" panose="020B0604020202020204" charset="0"/>
          </a:endParaRPr>
        </a:p>
      </dgm:t>
    </dgm:pt>
    <dgm:pt modelId="{F1308A33-47A1-48D3-9FED-8FF3350CEA39}" type="sibTrans" cxnId="{87F5C233-96C4-4335-8436-703A828E6CAD}">
      <dgm:prSet/>
      <dgm:spPr/>
      <dgm:t>
        <a:bodyPr/>
        <a:lstStyle/>
        <a:p>
          <a:endParaRPr lang="en-US">
            <a:latin typeface="Public Sans" panose="020B0604020202020204" charset="0"/>
          </a:endParaRPr>
        </a:p>
      </dgm:t>
    </dgm:pt>
    <dgm:pt modelId="{741099A4-EFB4-4D22-AD17-2A372CDFA6FA}">
      <dgm:prSet/>
      <dgm:spPr/>
      <dgm:t>
        <a:bodyPr/>
        <a:lstStyle/>
        <a:p>
          <a:r>
            <a:rPr lang="en-US" dirty="0">
              <a:latin typeface="Public Sans" panose="020B0604020202020204" charset="0"/>
            </a:rPr>
            <a:t>Q &amp; A </a:t>
          </a:r>
        </a:p>
      </dgm:t>
    </dgm:pt>
    <dgm:pt modelId="{E07FD379-2C7D-4F46-AD48-33869126BB28}" type="parTrans" cxnId="{910E67F6-2452-445E-A4CC-8B17A98BF8BB}">
      <dgm:prSet/>
      <dgm:spPr/>
      <dgm:t>
        <a:bodyPr/>
        <a:lstStyle/>
        <a:p>
          <a:endParaRPr lang="en-US" sz="1800">
            <a:latin typeface="Public Sans" panose="020B0604020202020204" charset="0"/>
          </a:endParaRPr>
        </a:p>
      </dgm:t>
    </dgm:pt>
    <dgm:pt modelId="{26F44AC5-3030-4390-892B-C5D73E563C55}" type="sibTrans" cxnId="{910E67F6-2452-445E-A4CC-8B17A98BF8BB}">
      <dgm:prSet/>
      <dgm:spPr/>
      <dgm:t>
        <a:bodyPr/>
        <a:lstStyle/>
        <a:p>
          <a:endParaRPr lang="en-US">
            <a:latin typeface="Public Sans" panose="020B0604020202020204" charset="0"/>
          </a:endParaRPr>
        </a:p>
      </dgm:t>
    </dgm:pt>
    <dgm:pt modelId="{521DA5A5-F24F-473C-B867-698CF690BD6E}" type="pres">
      <dgm:prSet presAssocID="{67586324-7D1F-48E8-B945-F2A797654C3C}" presName="vert0" presStyleCnt="0">
        <dgm:presLayoutVars>
          <dgm:dir/>
          <dgm:animOne val="branch"/>
          <dgm:animLvl val="lvl"/>
        </dgm:presLayoutVars>
      </dgm:prSet>
      <dgm:spPr/>
    </dgm:pt>
    <dgm:pt modelId="{48E5BC42-2A49-4AF7-AF48-201C3DE2EED4}" type="pres">
      <dgm:prSet presAssocID="{339BEBAB-057B-40D4-88A9-EA7BFB948F18}" presName="thickLine" presStyleLbl="alignNode1" presStyleIdx="0" presStyleCnt="5"/>
      <dgm:spPr/>
    </dgm:pt>
    <dgm:pt modelId="{6B4A8337-2D27-4811-9BE8-276DCFA0E4D2}" type="pres">
      <dgm:prSet presAssocID="{339BEBAB-057B-40D4-88A9-EA7BFB948F18}" presName="horz1" presStyleCnt="0"/>
      <dgm:spPr/>
    </dgm:pt>
    <dgm:pt modelId="{1995AC76-8EA2-4CC1-AD7C-C64CDD72D03F}" type="pres">
      <dgm:prSet presAssocID="{339BEBAB-057B-40D4-88A9-EA7BFB948F18}" presName="tx1" presStyleLbl="revTx" presStyleIdx="0" presStyleCnt="5"/>
      <dgm:spPr/>
    </dgm:pt>
    <dgm:pt modelId="{F97C20F0-B782-449E-BB5A-D7A910CF71B8}" type="pres">
      <dgm:prSet presAssocID="{339BEBAB-057B-40D4-88A9-EA7BFB948F18}" presName="vert1" presStyleCnt="0"/>
      <dgm:spPr/>
    </dgm:pt>
    <dgm:pt modelId="{2D2844E7-32DD-46EC-A7FE-45A7DE05830A}" type="pres">
      <dgm:prSet presAssocID="{D420DF3F-53D2-4D61-9EEA-5A16E44D847F}" presName="thickLine" presStyleLbl="alignNode1" presStyleIdx="1" presStyleCnt="5"/>
      <dgm:spPr/>
    </dgm:pt>
    <dgm:pt modelId="{9B565D49-6D8B-4204-84F9-ADC35DFFABC5}" type="pres">
      <dgm:prSet presAssocID="{D420DF3F-53D2-4D61-9EEA-5A16E44D847F}" presName="horz1" presStyleCnt="0"/>
      <dgm:spPr/>
    </dgm:pt>
    <dgm:pt modelId="{F3A48849-99D8-4519-961E-D22653464BB9}" type="pres">
      <dgm:prSet presAssocID="{D420DF3F-53D2-4D61-9EEA-5A16E44D847F}" presName="tx1" presStyleLbl="revTx" presStyleIdx="1" presStyleCnt="5"/>
      <dgm:spPr/>
    </dgm:pt>
    <dgm:pt modelId="{CBDDEF59-B87B-4E04-9F18-5727D6986CD2}" type="pres">
      <dgm:prSet presAssocID="{D420DF3F-53D2-4D61-9EEA-5A16E44D847F}" presName="vert1" presStyleCnt="0"/>
      <dgm:spPr/>
    </dgm:pt>
    <dgm:pt modelId="{C732C77D-EFD5-4DA5-B048-043D6FC68D79}" type="pres">
      <dgm:prSet presAssocID="{FC367F6B-E917-46A5-A01C-A12D59FE732F}" presName="thickLine" presStyleLbl="alignNode1" presStyleIdx="2" presStyleCnt="5"/>
      <dgm:spPr/>
    </dgm:pt>
    <dgm:pt modelId="{21D946F3-91D2-4933-8748-D9F1542FB34B}" type="pres">
      <dgm:prSet presAssocID="{FC367F6B-E917-46A5-A01C-A12D59FE732F}" presName="horz1" presStyleCnt="0"/>
      <dgm:spPr/>
    </dgm:pt>
    <dgm:pt modelId="{44205DDA-67DF-4307-B552-EFEB66DDAC1E}" type="pres">
      <dgm:prSet presAssocID="{FC367F6B-E917-46A5-A01C-A12D59FE732F}" presName="tx1" presStyleLbl="revTx" presStyleIdx="2" presStyleCnt="5"/>
      <dgm:spPr/>
    </dgm:pt>
    <dgm:pt modelId="{1B4E152B-E220-4B06-B182-B67F7B94003B}" type="pres">
      <dgm:prSet presAssocID="{FC367F6B-E917-46A5-A01C-A12D59FE732F}" presName="vert1" presStyleCnt="0"/>
      <dgm:spPr/>
    </dgm:pt>
    <dgm:pt modelId="{7E7965B8-68B7-4547-971A-F1CFCC200A26}" type="pres">
      <dgm:prSet presAssocID="{8256744C-0FEB-4377-98D9-6601733DE8A9}" presName="thickLine" presStyleLbl="alignNode1" presStyleIdx="3" presStyleCnt="5"/>
      <dgm:spPr/>
    </dgm:pt>
    <dgm:pt modelId="{F4D51BC1-2995-42ED-B8C4-D1F6297393A1}" type="pres">
      <dgm:prSet presAssocID="{8256744C-0FEB-4377-98D9-6601733DE8A9}" presName="horz1" presStyleCnt="0"/>
      <dgm:spPr/>
    </dgm:pt>
    <dgm:pt modelId="{192B68EA-C9C8-4529-8C19-98CDBDA02C89}" type="pres">
      <dgm:prSet presAssocID="{8256744C-0FEB-4377-98D9-6601733DE8A9}" presName="tx1" presStyleLbl="revTx" presStyleIdx="3" presStyleCnt="5"/>
      <dgm:spPr/>
    </dgm:pt>
    <dgm:pt modelId="{D2428745-BD48-47F9-9D7A-F1FAD1923470}" type="pres">
      <dgm:prSet presAssocID="{8256744C-0FEB-4377-98D9-6601733DE8A9}" presName="vert1" presStyleCnt="0"/>
      <dgm:spPr/>
    </dgm:pt>
    <dgm:pt modelId="{180A0ABC-0994-4D8B-AB9A-A22F0FF2433B}" type="pres">
      <dgm:prSet presAssocID="{741099A4-EFB4-4D22-AD17-2A372CDFA6FA}" presName="thickLine" presStyleLbl="alignNode1" presStyleIdx="4" presStyleCnt="5"/>
      <dgm:spPr/>
    </dgm:pt>
    <dgm:pt modelId="{B63E0621-28C5-467F-9A33-81D6667BC5EA}" type="pres">
      <dgm:prSet presAssocID="{741099A4-EFB4-4D22-AD17-2A372CDFA6FA}" presName="horz1" presStyleCnt="0"/>
      <dgm:spPr/>
    </dgm:pt>
    <dgm:pt modelId="{1592F9A6-CD56-43C6-9823-AD7F29D9149D}" type="pres">
      <dgm:prSet presAssocID="{741099A4-EFB4-4D22-AD17-2A372CDFA6FA}" presName="tx1" presStyleLbl="revTx" presStyleIdx="4" presStyleCnt="5"/>
      <dgm:spPr/>
    </dgm:pt>
    <dgm:pt modelId="{FE76AF07-9BE3-4974-96F4-FD141CA74228}" type="pres">
      <dgm:prSet presAssocID="{741099A4-EFB4-4D22-AD17-2A372CDFA6FA}" presName="vert1" presStyleCnt="0"/>
      <dgm:spPr/>
    </dgm:pt>
  </dgm:ptLst>
  <dgm:cxnLst>
    <dgm:cxn modelId="{87F5C233-96C4-4335-8436-703A828E6CAD}" srcId="{67586324-7D1F-48E8-B945-F2A797654C3C}" destId="{8256744C-0FEB-4377-98D9-6601733DE8A9}" srcOrd="3" destOrd="0" parTransId="{C5E5BCFE-B7F6-4052-BDCF-E5329F9B0600}" sibTransId="{F1308A33-47A1-48D3-9FED-8FF3350CEA39}"/>
    <dgm:cxn modelId="{7B9B9E37-D66B-4905-A41F-D8CBC7673FB5}" type="presOf" srcId="{D420DF3F-53D2-4D61-9EEA-5A16E44D847F}" destId="{F3A48849-99D8-4519-961E-D22653464BB9}" srcOrd="0" destOrd="0" presId="urn:microsoft.com/office/officeart/2008/layout/LinedList"/>
    <dgm:cxn modelId="{C55A3A3E-A39F-431C-ACBB-C7A0817C3581}" type="presOf" srcId="{67586324-7D1F-48E8-B945-F2A797654C3C}" destId="{521DA5A5-F24F-473C-B867-698CF690BD6E}" srcOrd="0" destOrd="0" presId="urn:microsoft.com/office/officeart/2008/layout/LinedList"/>
    <dgm:cxn modelId="{352F3A6E-C54E-4D2C-8264-8DA842E048FD}" srcId="{67586324-7D1F-48E8-B945-F2A797654C3C}" destId="{339BEBAB-057B-40D4-88A9-EA7BFB948F18}" srcOrd="0" destOrd="0" parTransId="{CDAF96CD-126A-49E2-B71F-3044FB2EA391}" sibTransId="{152A54C6-3429-489D-831C-205D0AFB5875}"/>
    <dgm:cxn modelId="{24964252-C338-4908-BAC0-A1E81683B984}" type="presOf" srcId="{FC367F6B-E917-46A5-A01C-A12D59FE732F}" destId="{44205DDA-67DF-4307-B552-EFEB66DDAC1E}" srcOrd="0" destOrd="0" presId="urn:microsoft.com/office/officeart/2008/layout/LinedList"/>
    <dgm:cxn modelId="{9462D252-477E-4D3A-AA3F-F18AC055798C}" srcId="{67586324-7D1F-48E8-B945-F2A797654C3C}" destId="{D420DF3F-53D2-4D61-9EEA-5A16E44D847F}" srcOrd="1" destOrd="0" parTransId="{B3BC5A94-284E-486C-9E40-8443E459B130}" sibTransId="{112950B1-67D0-453C-9473-26852E733DD6}"/>
    <dgm:cxn modelId="{9734F272-3E30-437F-8AE8-6A19861AE25E}" type="presOf" srcId="{8256744C-0FEB-4377-98D9-6601733DE8A9}" destId="{192B68EA-C9C8-4529-8C19-98CDBDA02C89}" srcOrd="0" destOrd="0" presId="urn:microsoft.com/office/officeart/2008/layout/LinedList"/>
    <dgm:cxn modelId="{B7F8D57E-E2EE-4AE0-A8AD-CDA8CB9D197A}" type="presOf" srcId="{339BEBAB-057B-40D4-88A9-EA7BFB948F18}" destId="{1995AC76-8EA2-4CC1-AD7C-C64CDD72D03F}" srcOrd="0" destOrd="0" presId="urn:microsoft.com/office/officeart/2008/layout/LinedList"/>
    <dgm:cxn modelId="{9C64288C-C64C-490F-9142-926B8DC0EE6E}" srcId="{67586324-7D1F-48E8-B945-F2A797654C3C}" destId="{FC367F6B-E917-46A5-A01C-A12D59FE732F}" srcOrd="2" destOrd="0" parTransId="{101CF388-9030-4092-8745-95CF776B06A1}" sibTransId="{A31F703C-F70D-483C-AADD-E3CDE33898B3}"/>
    <dgm:cxn modelId="{595942D3-2341-4750-8461-2252F0B612C5}" type="presOf" srcId="{741099A4-EFB4-4D22-AD17-2A372CDFA6FA}" destId="{1592F9A6-CD56-43C6-9823-AD7F29D9149D}" srcOrd="0" destOrd="0" presId="urn:microsoft.com/office/officeart/2008/layout/LinedList"/>
    <dgm:cxn modelId="{910E67F6-2452-445E-A4CC-8B17A98BF8BB}" srcId="{67586324-7D1F-48E8-B945-F2A797654C3C}" destId="{741099A4-EFB4-4D22-AD17-2A372CDFA6FA}" srcOrd="4" destOrd="0" parTransId="{E07FD379-2C7D-4F46-AD48-33869126BB28}" sibTransId="{26F44AC5-3030-4390-892B-C5D73E563C55}"/>
    <dgm:cxn modelId="{A401BCEF-AE2F-416C-BFAD-3D7FFDC23216}" type="presParOf" srcId="{521DA5A5-F24F-473C-B867-698CF690BD6E}" destId="{48E5BC42-2A49-4AF7-AF48-201C3DE2EED4}" srcOrd="0" destOrd="0" presId="urn:microsoft.com/office/officeart/2008/layout/LinedList"/>
    <dgm:cxn modelId="{16C45CF1-8265-40B6-84A7-E1BC98392DA2}" type="presParOf" srcId="{521DA5A5-F24F-473C-B867-698CF690BD6E}" destId="{6B4A8337-2D27-4811-9BE8-276DCFA0E4D2}" srcOrd="1" destOrd="0" presId="urn:microsoft.com/office/officeart/2008/layout/LinedList"/>
    <dgm:cxn modelId="{E9BDF91F-DC6D-464D-9C39-590C88562A59}" type="presParOf" srcId="{6B4A8337-2D27-4811-9BE8-276DCFA0E4D2}" destId="{1995AC76-8EA2-4CC1-AD7C-C64CDD72D03F}" srcOrd="0" destOrd="0" presId="urn:microsoft.com/office/officeart/2008/layout/LinedList"/>
    <dgm:cxn modelId="{0A1B9AB9-B943-4C32-BB39-5476806AAFA4}" type="presParOf" srcId="{6B4A8337-2D27-4811-9BE8-276DCFA0E4D2}" destId="{F97C20F0-B782-449E-BB5A-D7A910CF71B8}" srcOrd="1" destOrd="0" presId="urn:microsoft.com/office/officeart/2008/layout/LinedList"/>
    <dgm:cxn modelId="{3F5A5CBD-14BE-4A60-84D1-95D6C531FCEA}" type="presParOf" srcId="{521DA5A5-F24F-473C-B867-698CF690BD6E}" destId="{2D2844E7-32DD-46EC-A7FE-45A7DE05830A}" srcOrd="2" destOrd="0" presId="urn:microsoft.com/office/officeart/2008/layout/LinedList"/>
    <dgm:cxn modelId="{B3B2FAA5-BD7F-45E4-A3FA-1FCB94FC41DF}" type="presParOf" srcId="{521DA5A5-F24F-473C-B867-698CF690BD6E}" destId="{9B565D49-6D8B-4204-84F9-ADC35DFFABC5}" srcOrd="3" destOrd="0" presId="urn:microsoft.com/office/officeart/2008/layout/LinedList"/>
    <dgm:cxn modelId="{5926359C-18AC-4781-B0D6-733E823C218F}" type="presParOf" srcId="{9B565D49-6D8B-4204-84F9-ADC35DFFABC5}" destId="{F3A48849-99D8-4519-961E-D22653464BB9}" srcOrd="0" destOrd="0" presId="urn:microsoft.com/office/officeart/2008/layout/LinedList"/>
    <dgm:cxn modelId="{6D0F85CA-B662-4666-AF44-4BB4157FB2D0}" type="presParOf" srcId="{9B565D49-6D8B-4204-84F9-ADC35DFFABC5}" destId="{CBDDEF59-B87B-4E04-9F18-5727D6986CD2}" srcOrd="1" destOrd="0" presId="urn:microsoft.com/office/officeart/2008/layout/LinedList"/>
    <dgm:cxn modelId="{C985DFC5-BDB8-4919-8D61-B768DAC7E4DF}" type="presParOf" srcId="{521DA5A5-F24F-473C-B867-698CF690BD6E}" destId="{C732C77D-EFD5-4DA5-B048-043D6FC68D79}" srcOrd="4" destOrd="0" presId="urn:microsoft.com/office/officeart/2008/layout/LinedList"/>
    <dgm:cxn modelId="{C1C04E20-F29C-45EC-9F09-1C2BF7662CB2}" type="presParOf" srcId="{521DA5A5-F24F-473C-B867-698CF690BD6E}" destId="{21D946F3-91D2-4933-8748-D9F1542FB34B}" srcOrd="5" destOrd="0" presId="urn:microsoft.com/office/officeart/2008/layout/LinedList"/>
    <dgm:cxn modelId="{E295D36C-3009-42FF-A1FD-1EE293843DCB}" type="presParOf" srcId="{21D946F3-91D2-4933-8748-D9F1542FB34B}" destId="{44205DDA-67DF-4307-B552-EFEB66DDAC1E}" srcOrd="0" destOrd="0" presId="urn:microsoft.com/office/officeart/2008/layout/LinedList"/>
    <dgm:cxn modelId="{1E982138-3F39-4F88-8004-4115900B9EAD}" type="presParOf" srcId="{21D946F3-91D2-4933-8748-D9F1542FB34B}" destId="{1B4E152B-E220-4B06-B182-B67F7B94003B}" srcOrd="1" destOrd="0" presId="urn:microsoft.com/office/officeart/2008/layout/LinedList"/>
    <dgm:cxn modelId="{7E11049E-7C8C-4560-AE57-838FF245329D}" type="presParOf" srcId="{521DA5A5-F24F-473C-B867-698CF690BD6E}" destId="{7E7965B8-68B7-4547-971A-F1CFCC200A26}" srcOrd="6" destOrd="0" presId="urn:microsoft.com/office/officeart/2008/layout/LinedList"/>
    <dgm:cxn modelId="{CC73BE56-B8AF-41AC-9515-EE1B692FEDBD}" type="presParOf" srcId="{521DA5A5-F24F-473C-B867-698CF690BD6E}" destId="{F4D51BC1-2995-42ED-B8C4-D1F6297393A1}" srcOrd="7" destOrd="0" presId="urn:microsoft.com/office/officeart/2008/layout/LinedList"/>
    <dgm:cxn modelId="{3AAE35C0-6D16-40DD-B1A1-3E513BE82E63}" type="presParOf" srcId="{F4D51BC1-2995-42ED-B8C4-D1F6297393A1}" destId="{192B68EA-C9C8-4529-8C19-98CDBDA02C89}" srcOrd="0" destOrd="0" presId="urn:microsoft.com/office/officeart/2008/layout/LinedList"/>
    <dgm:cxn modelId="{B07F47C5-F2B7-4093-B730-00206172EDC4}" type="presParOf" srcId="{F4D51BC1-2995-42ED-B8C4-D1F6297393A1}" destId="{D2428745-BD48-47F9-9D7A-F1FAD1923470}" srcOrd="1" destOrd="0" presId="urn:microsoft.com/office/officeart/2008/layout/LinedList"/>
    <dgm:cxn modelId="{E23BC51F-DD66-4A07-81DE-049BF5AE27E0}" type="presParOf" srcId="{521DA5A5-F24F-473C-B867-698CF690BD6E}" destId="{180A0ABC-0994-4D8B-AB9A-A22F0FF2433B}" srcOrd="8" destOrd="0" presId="urn:microsoft.com/office/officeart/2008/layout/LinedList"/>
    <dgm:cxn modelId="{485C00ED-B488-418F-9C5C-1CAEFCEE9A24}" type="presParOf" srcId="{521DA5A5-F24F-473C-B867-698CF690BD6E}" destId="{B63E0621-28C5-467F-9A33-81D6667BC5EA}" srcOrd="9" destOrd="0" presId="urn:microsoft.com/office/officeart/2008/layout/LinedList"/>
    <dgm:cxn modelId="{394A0532-D3D6-460A-BDCE-586C00110982}" type="presParOf" srcId="{B63E0621-28C5-467F-9A33-81D6667BC5EA}" destId="{1592F9A6-CD56-43C6-9823-AD7F29D9149D}" srcOrd="0" destOrd="0" presId="urn:microsoft.com/office/officeart/2008/layout/LinedList"/>
    <dgm:cxn modelId="{778A4BDE-CBAB-4465-BD31-36268DCB32EB}" type="presParOf" srcId="{B63E0621-28C5-467F-9A33-81D6667BC5EA}" destId="{FE76AF07-9BE3-4974-96F4-FD141CA74228}"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5BC42-2A49-4AF7-AF48-201C3DE2EED4}">
      <dsp:nvSpPr>
        <dsp:cNvPr id="0" name=""/>
        <dsp:cNvSpPr/>
      </dsp:nvSpPr>
      <dsp:spPr>
        <a:xfrm>
          <a:off x="0" y="1012"/>
          <a:ext cx="9437570"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5AC76-8EA2-4CC1-AD7C-C64CDD72D03F}">
      <dsp:nvSpPr>
        <dsp:cNvPr id="0" name=""/>
        <dsp:cNvSpPr/>
      </dsp:nvSpPr>
      <dsp:spPr>
        <a:xfrm>
          <a:off x="0" y="1012"/>
          <a:ext cx="9437570" cy="165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Public Sans" panose="020B0604020202020204" charset="0"/>
            </a:rPr>
            <a:t>Literature </a:t>
          </a:r>
        </a:p>
      </dsp:txBody>
      <dsp:txXfrm>
        <a:off x="0" y="1012"/>
        <a:ext cx="9437570" cy="1658815"/>
      </dsp:txXfrm>
    </dsp:sp>
    <dsp:sp modelId="{2D2844E7-32DD-46EC-A7FE-45A7DE05830A}">
      <dsp:nvSpPr>
        <dsp:cNvPr id="0" name=""/>
        <dsp:cNvSpPr/>
      </dsp:nvSpPr>
      <dsp:spPr>
        <a:xfrm>
          <a:off x="0" y="1659828"/>
          <a:ext cx="9437570"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48849-99D8-4519-961E-D22653464BB9}">
      <dsp:nvSpPr>
        <dsp:cNvPr id="0" name=""/>
        <dsp:cNvSpPr/>
      </dsp:nvSpPr>
      <dsp:spPr>
        <a:xfrm>
          <a:off x="0" y="1659828"/>
          <a:ext cx="9437570" cy="165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Public Sans" panose="020B0604020202020204" charset="0"/>
            </a:rPr>
            <a:t>Theoretical framework</a:t>
          </a:r>
        </a:p>
      </dsp:txBody>
      <dsp:txXfrm>
        <a:off x="0" y="1659828"/>
        <a:ext cx="9437570" cy="1658815"/>
      </dsp:txXfrm>
    </dsp:sp>
    <dsp:sp modelId="{C732C77D-EFD5-4DA5-B048-043D6FC68D79}">
      <dsp:nvSpPr>
        <dsp:cNvPr id="0" name=""/>
        <dsp:cNvSpPr/>
      </dsp:nvSpPr>
      <dsp:spPr>
        <a:xfrm>
          <a:off x="0" y="3318643"/>
          <a:ext cx="9437570"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05DDA-67DF-4307-B552-EFEB66DDAC1E}">
      <dsp:nvSpPr>
        <dsp:cNvPr id="0" name=""/>
        <dsp:cNvSpPr/>
      </dsp:nvSpPr>
      <dsp:spPr>
        <a:xfrm>
          <a:off x="0" y="3318643"/>
          <a:ext cx="9437570" cy="165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Public Sans" panose="020B0604020202020204" charset="0"/>
            </a:rPr>
            <a:t>My Research findings </a:t>
          </a:r>
        </a:p>
      </dsp:txBody>
      <dsp:txXfrm>
        <a:off x="0" y="3318643"/>
        <a:ext cx="9437570" cy="1658815"/>
      </dsp:txXfrm>
    </dsp:sp>
    <dsp:sp modelId="{7E7965B8-68B7-4547-971A-F1CFCC200A26}">
      <dsp:nvSpPr>
        <dsp:cNvPr id="0" name=""/>
        <dsp:cNvSpPr/>
      </dsp:nvSpPr>
      <dsp:spPr>
        <a:xfrm>
          <a:off x="0" y="4977458"/>
          <a:ext cx="9437570"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B68EA-C9C8-4529-8C19-98CDBDA02C89}">
      <dsp:nvSpPr>
        <dsp:cNvPr id="0" name=""/>
        <dsp:cNvSpPr/>
      </dsp:nvSpPr>
      <dsp:spPr>
        <a:xfrm>
          <a:off x="0" y="4977458"/>
          <a:ext cx="9437570" cy="165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Public Sans" panose="020B0604020202020204" charset="0"/>
            </a:rPr>
            <a:t>Implications for practice in education </a:t>
          </a:r>
        </a:p>
      </dsp:txBody>
      <dsp:txXfrm>
        <a:off x="0" y="4977458"/>
        <a:ext cx="9437570" cy="1658815"/>
      </dsp:txXfrm>
    </dsp:sp>
    <dsp:sp modelId="{180A0ABC-0994-4D8B-AB9A-A22F0FF2433B}">
      <dsp:nvSpPr>
        <dsp:cNvPr id="0" name=""/>
        <dsp:cNvSpPr/>
      </dsp:nvSpPr>
      <dsp:spPr>
        <a:xfrm>
          <a:off x="0" y="6636273"/>
          <a:ext cx="9437570"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2F9A6-CD56-43C6-9823-AD7F29D9149D}">
      <dsp:nvSpPr>
        <dsp:cNvPr id="0" name=""/>
        <dsp:cNvSpPr/>
      </dsp:nvSpPr>
      <dsp:spPr>
        <a:xfrm>
          <a:off x="0" y="6636273"/>
          <a:ext cx="9437570" cy="165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Public Sans" panose="020B0604020202020204" charset="0"/>
            </a:rPr>
            <a:t>Q &amp; A </a:t>
          </a:r>
        </a:p>
      </dsp:txBody>
      <dsp:txXfrm>
        <a:off x="0" y="6636273"/>
        <a:ext cx="9437570" cy="1658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80744" cy="375821"/>
          </a:xfrm>
          <a:prstGeom prst="rect">
            <a:avLst/>
          </a:prstGeom>
        </p:spPr>
        <p:txBody>
          <a:bodyPr vert="horz" lIns="96634" tIns="48317" rIns="96634" bIns="48317" rtlCol="0"/>
          <a:lstStyle>
            <a:lvl1pPr algn="l">
              <a:defRPr sz="1300"/>
            </a:lvl1pPr>
          </a:lstStyle>
          <a:p>
            <a:endParaRPr lang="cs-CZ"/>
          </a:p>
        </p:txBody>
      </p:sp>
      <p:sp>
        <p:nvSpPr>
          <p:cNvPr id="3" name="Date Placeholder 2"/>
          <p:cNvSpPr>
            <a:spLocks noGrp="1"/>
          </p:cNvSpPr>
          <p:nvPr>
            <p:ph type="dt" idx="1"/>
          </p:nvPr>
        </p:nvSpPr>
        <p:spPr>
          <a:xfrm>
            <a:off x="5203995" y="0"/>
            <a:ext cx="3980744" cy="375821"/>
          </a:xfrm>
          <a:prstGeom prst="rect">
            <a:avLst/>
          </a:prstGeom>
        </p:spPr>
        <p:txBody>
          <a:bodyPr vert="horz" lIns="96634" tIns="48317" rIns="96634" bIns="48317" rtlCol="0"/>
          <a:lstStyle>
            <a:lvl1pPr algn="r">
              <a:defRPr sz="1300"/>
            </a:lvl1pPr>
          </a:lstStyle>
          <a:p>
            <a:fld id="{B7268E1E-0E44-426D-905E-8AD9B19D2182}" type="datetimeFigureOut">
              <a:rPr lang="cs-CZ" smtClean="0"/>
              <a:t>19.03.2025</a:t>
            </a:fld>
            <a:endParaRPr lang="cs-CZ"/>
          </a:p>
        </p:txBody>
      </p:sp>
      <p:sp>
        <p:nvSpPr>
          <p:cNvPr id="4" name="Slide Image Placeholder 3"/>
          <p:cNvSpPr>
            <a:spLocks noGrp="1" noRot="1" noChangeAspect="1"/>
          </p:cNvSpPr>
          <p:nvPr>
            <p:ph type="sldImg" idx="2"/>
          </p:nvPr>
        </p:nvSpPr>
        <p:spPr>
          <a:xfrm>
            <a:off x="2092325" y="561975"/>
            <a:ext cx="5000625" cy="2813050"/>
          </a:xfrm>
          <a:prstGeom prst="rect">
            <a:avLst/>
          </a:prstGeom>
          <a:noFill/>
          <a:ln w="12700">
            <a:solidFill>
              <a:prstClr val="black"/>
            </a:solidFill>
          </a:ln>
        </p:spPr>
        <p:txBody>
          <a:bodyPr vert="horz" lIns="96634" tIns="48317" rIns="96634" bIns="48317" rtlCol="0" anchor="ctr"/>
          <a:lstStyle/>
          <a:p>
            <a:endParaRPr lang="cs-CZ"/>
          </a:p>
        </p:txBody>
      </p:sp>
      <p:sp>
        <p:nvSpPr>
          <p:cNvPr id="5" name="Notes Placeholder 4"/>
          <p:cNvSpPr>
            <a:spLocks noGrp="1"/>
          </p:cNvSpPr>
          <p:nvPr>
            <p:ph type="body" sz="quarter" idx="3"/>
          </p:nvPr>
        </p:nvSpPr>
        <p:spPr>
          <a:xfrm>
            <a:off x="918633" y="3563338"/>
            <a:ext cx="7349067" cy="337716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126677"/>
            <a:ext cx="3980744" cy="374081"/>
          </a:xfrm>
          <a:prstGeom prst="rect">
            <a:avLst/>
          </a:prstGeom>
        </p:spPr>
        <p:txBody>
          <a:bodyPr vert="horz" lIns="96634" tIns="48317" rIns="96634" bIns="48317" rtlCol="0" anchor="b"/>
          <a:lstStyle>
            <a:lvl1pPr algn="l">
              <a:defRPr sz="1300"/>
            </a:lvl1pPr>
          </a:lstStyle>
          <a:p>
            <a:endParaRPr lang="cs-CZ"/>
          </a:p>
        </p:txBody>
      </p:sp>
      <p:sp>
        <p:nvSpPr>
          <p:cNvPr id="7" name="Slide Number Placeholder 6"/>
          <p:cNvSpPr>
            <a:spLocks noGrp="1"/>
          </p:cNvSpPr>
          <p:nvPr>
            <p:ph type="sldNum" sz="quarter" idx="5"/>
          </p:nvPr>
        </p:nvSpPr>
        <p:spPr>
          <a:xfrm>
            <a:off x="5203995" y="7126677"/>
            <a:ext cx="3980744" cy="374081"/>
          </a:xfrm>
          <a:prstGeom prst="rect">
            <a:avLst/>
          </a:prstGeom>
        </p:spPr>
        <p:txBody>
          <a:bodyPr vert="horz" lIns="96634" tIns="48317" rIns="96634" bIns="48317"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3913" y="561975"/>
            <a:ext cx="4999037" cy="2813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51445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4869-483D-167D-AF3F-632A1A926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C297D-FD64-9E10-3629-BC58E513A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DF3A1-5B5D-DEF9-E03E-258A86EED57B}"/>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41025C2A-C9F0-EEEC-F015-BA25B07D8D35}"/>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86970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61434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20021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80744" cy="375821"/>
          </a:xfrm>
          <a:prstGeom prst="rect">
            <a:avLst/>
          </a:prstGeom>
        </p:spPr>
        <p:txBody>
          <a:bodyPr vert="horz" lIns="96634" tIns="48317" rIns="96634" bIns="48317" rtlCol="0"/>
          <a:lstStyle>
            <a:lvl1pPr algn="l">
              <a:defRPr sz="1300"/>
            </a:lvl1pPr>
          </a:lstStyle>
          <a:p>
            <a:endParaRPr/>
          </a:p>
        </p:txBody>
      </p:sp>
      <p:sp>
        <p:nvSpPr>
          <p:cNvPr id="3" name="Date Placeholder 2"/>
          <p:cNvSpPr>
            <a:spLocks noGrp="1"/>
          </p:cNvSpPr>
          <p:nvPr>
            <p:ph type="dt" idx="1"/>
          </p:nvPr>
        </p:nvSpPr>
        <p:spPr>
          <a:xfrm>
            <a:off x="5203995" y="0"/>
            <a:ext cx="3980744" cy="375821"/>
          </a:xfrm>
          <a:prstGeom prst="rect">
            <a:avLst/>
          </a:prstGeom>
        </p:spPr>
        <p:txBody>
          <a:bodyPr vert="horz" lIns="96634" tIns="48317" rIns="96634" bIns="48317"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093913" y="561975"/>
            <a:ext cx="4999037" cy="2813050"/>
          </a:xfrm>
          <a:prstGeom prst="rect">
            <a:avLst/>
          </a:prstGeom>
          <a:noFill/>
          <a:ln w="12700">
            <a:solidFill>
              <a:prstClr val="black"/>
            </a:solidFill>
          </a:ln>
        </p:spPr>
        <p:txBody>
          <a:bodyPr vert="horz" lIns="96634" tIns="48317" rIns="96634" bIns="48317" rtlCol="0" anchor="ctr"/>
          <a:lstStyle/>
          <a:p>
            <a:endParaRPr/>
          </a:p>
        </p:txBody>
      </p:sp>
      <p:sp>
        <p:nvSpPr>
          <p:cNvPr id="5" name="Notes Placeholder 4"/>
          <p:cNvSpPr>
            <a:spLocks noGrp="1"/>
          </p:cNvSpPr>
          <p:nvPr>
            <p:ph type="body" sz="quarter" idx="3"/>
          </p:nvPr>
        </p:nvSpPr>
        <p:spPr>
          <a:xfrm>
            <a:off x="918633" y="3563338"/>
            <a:ext cx="7349067" cy="3377168"/>
          </a:xfrm>
          <a:prstGeom prst="rect">
            <a:avLst/>
          </a:prstGeom>
        </p:spPr>
        <p:txBody>
          <a:bodyPr vert="horz" lIns="96634" tIns="48317" rIns="96634" bIns="48317" rtlCol="0"/>
          <a:lstStyle/>
          <a:p>
            <a:endParaRPr lang="en-US" dirty="0"/>
          </a:p>
        </p:txBody>
      </p:sp>
      <p:sp>
        <p:nvSpPr>
          <p:cNvPr id="6" name="Footer Placeholder 5"/>
          <p:cNvSpPr>
            <a:spLocks noGrp="1"/>
          </p:cNvSpPr>
          <p:nvPr>
            <p:ph type="ftr" sz="quarter" idx="4"/>
          </p:nvPr>
        </p:nvSpPr>
        <p:spPr>
          <a:xfrm>
            <a:off x="0" y="7126677"/>
            <a:ext cx="3980744" cy="374081"/>
          </a:xfrm>
          <a:prstGeom prst="rect">
            <a:avLst/>
          </a:prstGeom>
        </p:spPr>
        <p:txBody>
          <a:bodyPr vert="horz" lIns="96634" tIns="48317" rIns="96634" bIns="48317" rtlCol="0" anchor="b"/>
          <a:lstStyle>
            <a:lvl1pPr algn="l">
              <a:defRPr sz="1300"/>
            </a:lvl1pPr>
          </a:lstStyle>
          <a:p>
            <a:endParaRPr/>
          </a:p>
        </p:txBody>
      </p:sp>
      <p:sp>
        <p:nvSpPr>
          <p:cNvPr id="7" name="Slide Number Placeholder 6"/>
          <p:cNvSpPr>
            <a:spLocks noGrp="1"/>
          </p:cNvSpPr>
          <p:nvPr>
            <p:ph type="sldNum" sz="quarter" idx="5"/>
          </p:nvPr>
        </p:nvSpPr>
        <p:spPr>
          <a:xfrm>
            <a:off x="5203995" y="7126677"/>
            <a:ext cx="3980744" cy="374081"/>
          </a:xfrm>
          <a:prstGeom prst="rect">
            <a:avLst/>
          </a:prstGeom>
        </p:spPr>
        <p:txBody>
          <a:bodyPr vert="horz" lIns="96634" tIns="48317" rIns="96634" bIns="48317" rtlCol="0" anchor="b"/>
          <a:lstStyle>
            <a:lvl1pPr algn="r">
              <a:defRPr sz="13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81591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3913" y="561975"/>
            <a:ext cx="4999037" cy="2813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71098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99458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24502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92722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3913" y="561975"/>
            <a:ext cx="4999037" cy="2813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39264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37642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1.png"/><Relationship Id="rId5" Type="http://schemas.openxmlformats.org/officeDocument/2006/relationships/image" Target="../media/image1.png"/><Relationship Id="rId10" Type="http://schemas.openxmlformats.org/officeDocument/2006/relationships/image" Target="../media/image20.png"/><Relationship Id="rId4" Type="http://schemas.openxmlformats.org/officeDocument/2006/relationships/image" Target="../media/image11.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1.svg"/><Relationship Id="rId5" Type="http://schemas.openxmlformats.org/officeDocument/2006/relationships/image" Target="../media/image24.png"/><Relationship Id="rId10"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11.sv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1118095"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t="-166" b="-166"/>
            </a:stretch>
          </a:blipFill>
        </p:spPr>
        <p:txBody>
          <a:bodyPr/>
          <a:lstStyle/>
          <a:p>
            <a:endParaRPr lang="en-GB">
              <a:latin typeface="Public Sans" panose="020B0604020202020204" charset="0"/>
            </a:endParaRPr>
          </a:p>
        </p:txBody>
      </p:sp>
      <p:sp>
        <p:nvSpPr>
          <p:cNvPr id="2" name="Freeform 2">
            <a:extLst>
              <a:ext uri="{C183D7F6-B498-43B3-948B-1728B52AA6E4}">
                <adec:decorative xmlns:adec="http://schemas.microsoft.com/office/drawing/2017/decorative" val="1"/>
              </a:ext>
            </a:extLst>
          </p:cNvPr>
          <p:cNvSpPr/>
          <p:nvPr/>
        </p:nvSpPr>
        <p:spPr>
          <a:xfrm>
            <a:off x="-31071" y="-180826"/>
            <a:ext cx="4239084" cy="10467826"/>
          </a:xfrm>
          <a:custGeom>
            <a:avLst/>
            <a:gdLst/>
            <a:ahLst/>
            <a:cxnLst/>
            <a:rect l="l" t="t" r="r" b="b"/>
            <a:pathLst>
              <a:path w="4239084" h="10467826">
                <a:moveTo>
                  <a:pt x="0" y="0"/>
                </a:moveTo>
                <a:lnTo>
                  <a:pt x="4239084" y="0"/>
                </a:lnTo>
                <a:lnTo>
                  <a:pt x="4239084" y="10467826"/>
                </a:lnTo>
                <a:lnTo>
                  <a:pt x="0" y="104678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latin typeface="Public Sans" panose="020B0604020202020204" charset="0"/>
            </a:endParaRPr>
          </a:p>
        </p:txBody>
      </p:sp>
      <p:sp>
        <p:nvSpPr>
          <p:cNvPr id="9" name="TextBox 9"/>
          <p:cNvSpPr txBox="1"/>
          <p:nvPr/>
        </p:nvSpPr>
        <p:spPr>
          <a:xfrm>
            <a:off x="4488554" y="1483785"/>
            <a:ext cx="13259081" cy="725968"/>
          </a:xfrm>
          <a:prstGeom prst="rect">
            <a:avLst/>
          </a:prstGeom>
        </p:spPr>
        <p:txBody>
          <a:bodyPr lIns="0" tIns="0" rIns="0" bIns="0" rtlCol="0" anchor="t">
            <a:spAutoFit/>
          </a:bodyPr>
          <a:lstStyle/>
          <a:p>
            <a:pPr algn="ctr">
              <a:lnSpc>
                <a:spcPts val="6206"/>
              </a:lnSpc>
            </a:pPr>
            <a:r>
              <a:rPr lang="en-US" sz="4400" dirty="0">
                <a:solidFill>
                  <a:srgbClr val="000000"/>
                </a:solidFill>
                <a:latin typeface="Public Sans Bold" panose="020B0604020202020204" charset="0"/>
                <a:ea typeface="Alatsi"/>
                <a:cs typeface="Alatsi"/>
                <a:sym typeface="Alatsi"/>
              </a:rPr>
              <a:t>“Before people see the autism, they see my race”</a:t>
            </a:r>
          </a:p>
        </p:txBody>
      </p:sp>
      <p:sp>
        <p:nvSpPr>
          <p:cNvPr id="11" name="TextBox 11"/>
          <p:cNvSpPr txBox="1">
            <a:spLocks noGrp="1"/>
          </p:cNvSpPr>
          <p:nvPr>
            <p:ph type="title" idx="4294967295"/>
          </p:nvPr>
        </p:nvSpPr>
        <p:spPr>
          <a:xfrm>
            <a:off x="5936663" y="3036570"/>
            <a:ext cx="10089858" cy="34785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Public Sans" panose="020B0604020202020204" charset="0"/>
                <a:ea typeface="Abhaya Libre"/>
                <a:cs typeface="Abhaya Libre"/>
                <a:sym typeface="Abhaya Libre"/>
              </a:rPr>
              <a:t> </a:t>
            </a:r>
            <a:r>
              <a:rPr kumimoji="0" lang="en-US" sz="4400" b="0" i="0" u="none" strike="noStrike" kern="1200" cap="none" spc="0" normalizeH="0" baseline="0" noProof="0" dirty="0">
                <a:ln>
                  <a:noFill/>
                </a:ln>
                <a:solidFill>
                  <a:srgbClr val="000000"/>
                </a:solidFill>
                <a:effectLst/>
                <a:uLnTx/>
                <a:uFillTx/>
                <a:latin typeface="Public Sans" panose="020B0604020202020204" charset="0"/>
                <a:ea typeface="Abhaya Libre"/>
                <a:cs typeface="Abhaya Libre"/>
                <a:sym typeface="Abhaya Libre"/>
              </a:rPr>
              <a:t>An intersectional exploration of the lived experiences of masking and camouflaging Black Autistic girls in UK education using IPA and </a:t>
            </a:r>
            <a:r>
              <a:rPr kumimoji="0" lang="en-US" sz="4400" b="0" i="0" u="none" strike="noStrike" kern="1200" cap="none" spc="0" normalizeH="0" baseline="0" noProof="0" dirty="0" err="1">
                <a:ln>
                  <a:noFill/>
                </a:ln>
                <a:solidFill>
                  <a:srgbClr val="000000"/>
                </a:solidFill>
                <a:effectLst/>
                <a:uLnTx/>
                <a:uFillTx/>
                <a:latin typeface="Public Sans" panose="020B0604020202020204" charset="0"/>
                <a:ea typeface="Abhaya Libre"/>
                <a:cs typeface="Abhaya Libre"/>
                <a:sym typeface="Abhaya Libre"/>
              </a:rPr>
              <a:t>DisCrit</a:t>
            </a:r>
            <a:endParaRPr kumimoji="0" lang="en-US" sz="4400" b="0" i="0" u="none" strike="noStrike" kern="1200" cap="none" spc="0" normalizeH="0" baseline="0" noProof="0" dirty="0">
              <a:ln>
                <a:noFill/>
              </a:ln>
              <a:solidFill>
                <a:srgbClr val="000000"/>
              </a:solidFill>
              <a:effectLst/>
              <a:uLnTx/>
              <a:uFillTx/>
              <a:latin typeface="Public Sans" panose="020B0604020202020204" charset="0"/>
              <a:ea typeface="Abhaya Libre"/>
              <a:cs typeface="Abhaya Libre"/>
              <a:sym typeface="Abhaya Libre"/>
            </a:endParaRPr>
          </a:p>
        </p:txBody>
      </p:sp>
      <p:sp>
        <p:nvSpPr>
          <p:cNvPr id="10" name="TextBox 10"/>
          <p:cNvSpPr txBox="1"/>
          <p:nvPr/>
        </p:nvSpPr>
        <p:spPr>
          <a:xfrm>
            <a:off x="4232386" y="6751720"/>
            <a:ext cx="13259081" cy="1925014"/>
          </a:xfrm>
          <a:prstGeom prst="rect">
            <a:avLst/>
          </a:prstGeom>
        </p:spPr>
        <p:txBody>
          <a:bodyPr wrap="square" lIns="0" tIns="0" rIns="0" bIns="0" rtlCol="0" anchor="t">
            <a:spAutoFit/>
          </a:bodyPr>
          <a:lstStyle/>
          <a:p>
            <a:pPr algn="ctr">
              <a:lnSpc>
                <a:spcPts val="8028"/>
              </a:lnSpc>
            </a:pPr>
            <a:r>
              <a:rPr lang="en-US" sz="4400" dirty="0">
                <a:solidFill>
                  <a:srgbClr val="000000"/>
                </a:solidFill>
                <a:latin typeface="Public Sans" panose="020B0604020202020204" charset="0"/>
                <a:ea typeface="Alatsi"/>
                <a:cs typeface="Alatsi"/>
                <a:sym typeface="Alatsi"/>
              </a:rPr>
              <a:t>Dr Tiffany Nelson</a:t>
            </a:r>
          </a:p>
          <a:p>
            <a:pPr>
              <a:lnSpc>
                <a:spcPts val="8028"/>
              </a:lnSpc>
            </a:pPr>
            <a:r>
              <a:rPr lang="en-US" sz="4400" dirty="0">
                <a:solidFill>
                  <a:srgbClr val="000000"/>
                </a:solidFill>
                <a:latin typeface="Public Sans" panose="020B0604020202020204" charset="0"/>
                <a:ea typeface="Alatsi"/>
                <a:cs typeface="Alatsi"/>
                <a:sym typeface="Alatsi"/>
              </a:rPr>
              <a:t>Child, Community and Educational Psychologist</a:t>
            </a:r>
          </a:p>
        </p:txBody>
      </p:sp>
      <p:grpSp>
        <p:nvGrpSpPr>
          <p:cNvPr id="4" name="Group 4" descr="A person with long, brown braids adorned with yellow beads and accessories. They are wearing a blue sleeveless top and have a floral tattoo on their upper arm. The tattoo consists of three large flowers with leaves and decorative dots. The person is also wearing gold hoop earrings and pink glasses."/>
          <p:cNvGrpSpPr/>
          <p:nvPr/>
        </p:nvGrpSpPr>
        <p:grpSpPr>
          <a:xfrm>
            <a:off x="259716" y="486433"/>
            <a:ext cx="2519864" cy="5647667"/>
            <a:chOff x="0" y="0"/>
            <a:chExt cx="3359819" cy="7530223"/>
          </a:xfrm>
        </p:grpSpPr>
        <p:sp>
          <p:nvSpPr>
            <p:cNvPr id="5" name="Freeform 5"/>
            <p:cNvSpPr/>
            <p:nvPr/>
          </p:nvSpPr>
          <p:spPr>
            <a:xfrm>
              <a:off x="0" y="0"/>
              <a:ext cx="3359785" cy="7530211"/>
            </a:xfrm>
            <a:custGeom>
              <a:avLst/>
              <a:gdLst/>
              <a:ahLst/>
              <a:cxnLst/>
              <a:rect l="l" t="t" r="r" b="b"/>
              <a:pathLst>
                <a:path w="3359785" h="7530211">
                  <a:moveTo>
                    <a:pt x="0" y="0"/>
                  </a:moveTo>
                  <a:lnTo>
                    <a:pt x="3359785" y="0"/>
                  </a:lnTo>
                  <a:lnTo>
                    <a:pt x="3359785" y="7530211"/>
                  </a:lnTo>
                  <a:lnTo>
                    <a:pt x="0" y="7530211"/>
                  </a:lnTo>
                  <a:lnTo>
                    <a:pt x="0" y="0"/>
                  </a:lnTo>
                  <a:close/>
                </a:path>
              </a:pathLst>
            </a:custGeom>
            <a:blipFill>
              <a:blip r:embed="rId7"/>
              <a:stretch>
                <a:fillRect l="-64" r="-65"/>
              </a:stretch>
            </a:blipFill>
          </p:spPr>
          <p:txBody>
            <a:bodyPr/>
            <a:lstStyle/>
            <a:p>
              <a:endParaRPr lang="en-GB">
                <a:latin typeface="Public Sans" panose="020B0604020202020204" charset="0"/>
              </a:endParaRPr>
            </a:p>
          </p:txBody>
        </p:sp>
      </p:grpSp>
      <p:grpSp>
        <p:nvGrpSpPr>
          <p:cNvPr id="6" name="Group 6" descr="Illustration of a person with large, curly orange hair wearing a pink and green patterned headband, dressed in a green and blue striped sweater, and holding a blue cup with both hands."/>
          <p:cNvGrpSpPr/>
          <p:nvPr/>
        </p:nvGrpSpPr>
        <p:grpSpPr>
          <a:xfrm>
            <a:off x="310548" y="5372100"/>
            <a:ext cx="3543758" cy="4454604"/>
            <a:chOff x="0" y="0"/>
            <a:chExt cx="4725011" cy="5939472"/>
          </a:xfrm>
        </p:grpSpPr>
        <p:sp>
          <p:nvSpPr>
            <p:cNvPr id="7" name="Freeform 7"/>
            <p:cNvSpPr/>
            <p:nvPr/>
          </p:nvSpPr>
          <p:spPr>
            <a:xfrm>
              <a:off x="0" y="0"/>
              <a:ext cx="4725035" cy="5939409"/>
            </a:xfrm>
            <a:custGeom>
              <a:avLst/>
              <a:gdLst/>
              <a:ahLst/>
              <a:cxnLst/>
              <a:rect l="l" t="t" r="r" b="b"/>
              <a:pathLst>
                <a:path w="4725035" h="5939409">
                  <a:moveTo>
                    <a:pt x="0" y="0"/>
                  </a:moveTo>
                  <a:lnTo>
                    <a:pt x="4725035" y="0"/>
                  </a:lnTo>
                  <a:lnTo>
                    <a:pt x="4725035" y="5939409"/>
                  </a:lnTo>
                  <a:lnTo>
                    <a:pt x="0" y="5939409"/>
                  </a:lnTo>
                  <a:lnTo>
                    <a:pt x="0" y="0"/>
                  </a:lnTo>
                  <a:close/>
                </a:path>
              </a:pathLst>
            </a:custGeom>
            <a:blipFill>
              <a:blip r:embed="rId8"/>
              <a:stretch>
                <a:fillRect b="-1"/>
              </a:stretch>
            </a:blipFill>
          </p:spPr>
          <p:txBody>
            <a:bodyPr/>
            <a:lstStyle/>
            <a:p>
              <a:endParaRPr lang="en-GB">
                <a:latin typeface="Public Sans" panose="020B0604020202020204" charset="0"/>
              </a:endParaRPr>
            </a:p>
          </p:txBody>
        </p:sp>
      </p:grpSp>
      <p:sp>
        <p:nvSpPr>
          <p:cNvPr id="8" name="Freeform 8" descr="Illustration of a person sitting on the ground, wearing a yellow headscarf, a purple long-sleeved top, and a long yellow skirt with a geometric pattern. One hand rests on the lap while the other hand is on the ground. The illustration is simple and stylised, with no background elements.">
            <a:extLst>
              <a:ext uri="{C183D7F6-B498-43B3-948B-1728B52AA6E4}">
                <adec:decorative xmlns:adec="http://schemas.microsoft.com/office/drawing/2017/decorative" val="0"/>
              </a:ext>
            </a:extLst>
          </p:cNvPr>
          <p:cNvSpPr/>
          <p:nvPr/>
        </p:nvSpPr>
        <p:spPr>
          <a:xfrm>
            <a:off x="15979904" y="3852524"/>
            <a:ext cx="1997548" cy="4114800"/>
          </a:xfrm>
          <a:custGeom>
            <a:avLst/>
            <a:gdLst/>
            <a:ahLst/>
            <a:cxnLst/>
            <a:rect l="l" t="t" r="r" b="b"/>
            <a:pathLst>
              <a:path w="1997548" h="4114800">
                <a:moveTo>
                  <a:pt x="0" y="0"/>
                </a:moveTo>
                <a:lnTo>
                  <a:pt x="1997548" y="0"/>
                </a:lnTo>
                <a:lnTo>
                  <a:pt x="199754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306" r="-306"/>
            </a:stretch>
          </a:blipFill>
        </p:spPr>
        <p:txBody>
          <a:bodyPr/>
          <a:lstStyle/>
          <a:p>
            <a:endParaRPr lang="en-GB">
              <a:latin typeface="Public Sans" panose="020B0604020202020204" charset="0"/>
            </a:endParaRPr>
          </a:p>
        </p:txBody>
      </p:sp>
      <p:pic>
        <p:nvPicPr>
          <p:cNvPr id="12" name="Picture 11" descr="A logo with a couple of heads&#10;&#10;">
            <a:extLst>
              <a:ext uri="{FF2B5EF4-FFF2-40B4-BE49-F238E27FC236}">
                <a16:creationId xmlns:a16="http://schemas.microsoft.com/office/drawing/2014/main" id="{01B40D6C-B6CA-43F4-A376-DF7B431FB6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307B0D-B25E-860E-77D5-BED6E611857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orange chairs in a room&#10;&#10;">
            <a:extLst>
              <a:ext uri="{FF2B5EF4-FFF2-40B4-BE49-F238E27FC236}">
                <a16:creationId xmlns:a16="http://schemas.microsoft.com/office/drawing/2014/main" id="{FD927B53-4F8B-070A-FB38-3A4C3063D443}"/>
              </a:ext>
            </a:extLst>
          </p:cNvPr>
          <p:cNvPicPr>
            <a:picLocks noChangeAspect="1"/>
          </p:cNvPicPr>
          <p:nvPr/>
        </p:nvPicPr>
        <p:blipFill>
          <a:blip r:embed="rId3" cstate="print">
            <a:extLst>
              <a:ext uri="{28A0092B-C50C-407E-A947-70E740481C1C}">
                <a14:useLocalDpi xmlns:a14="http://schemas.microsoft.com/office/drawing/2010/main" val="0"/>
              </a:ext>
            </a:extLst>
          </a:blip>
          <a:srcRect l="18867" r="10260"/>
          <a:stretch/>
        </p:blipFill>
        <p:spPr>
          <a:xfrm>
            <a:off x="7324533" y="10"/>
            <a:ext cx="10963467" cy="10286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8" name="Freeform: Shape 1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10287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0285" cy="10287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3188D5B-0211-DAEF-9D51-1E232D5F3873}"/>
              </a:ext>
            </a:extLst>
          </p:cNvPr>
          <p:cNvSpPr txBox="1">
            <a:spLocks noGrp="1"/>
          </p:cNvSpPr>
          <p:nvPr>
            <p:ph type="title" idx="4294967295"/>
          </p:nvPr>
        </p:nvSpPr>
        <p:spPr>
          <a:xfrm>
            <a:off x="562356" y="520015"/>
            <a:ext cx="7488936" cy="18653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100" b="0" i="0" u="none" strike="noStrike" kern="1200" cap="none" spc="0" normalizeH="0" baseline="0" noProof="0" dirty="0">
                <a:ln>
                  <a:noFill/>
                </a:ln>
                <a:solidFill>
                  <a:schemeClr val="tx1"/>
                </a:solidFill>
                <a:effectLst/>
                <a:uLnTx/>
                <a:uFillTx/>
                <a:latin typeface="+mj-lt"/>
                <a:ea typeface="+mj-ea"/>
                <a:cs typeface="+mj-cs"/>
              </a:rPr>
              <a:t>Practical Implications – </a:t>
            </a:r>
            <a:r>
              <a:rPr kumimoji="0" lang="en-US" sz="5100" b="0" i="0" u="none" strike="noStrike" kern="1200" cap="none" spc="0" normalizeH="0" baseline="0" noProof="0" dirty="0" err="1">
                <a:ln>
                  <a:noFill/>
                </a:ln>
                <a:solidFill>
                  <a:schemeClr val="tx1"/>
                </a:solidFill>
                <a:effectLst/>
                <a:uLnTx/>
                <a:uFillTx/>
                <a:latin typeface="+mj-lt"/>
                <a:ea typeface="+mj-ea"/>
                <a:cs typeface="+mj-cs"/>
              </a:rPr>
              <a:t>Organisational</a:t>
            </a:r>
            <a:r>
              <a:rPr kumimoji="0" lang="en-US" sz="5100" b="0" i="0" u="none" strike="noStrike" kern="1200" cap="none" spc="0" normalizeH="0" baseline="0" noProof="0" dirty="0">
                <a:ln>
                  <a:noFill/>
                </a:ln>
                <a:solidFill>
                  <a:schemeClr val="tx1"/>
                </a:solidFill>
                <a:effectLst/>
                <a:uLnTx/>
                <a:uFillTx/>
                <a:latin typeface="+mj-lt"/>
                <a:ea typeface="+mj-ea"/>
                <a:cs typeface="+mj-cs"/>
              </a:rPr>
              <a:t> Level</a:t>
            </a:r>
          </a:p>
        </p:txBody>
      </p:sp>
      <p:sp>
        <p:nvSpPr>
          <p:cNvPr id="22" name="Rectangle 21">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6487"/>
            <a:ext cx="192024" cy="98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53" y="3293004"/>
            <a:ext cx="747522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E3B51A8-C578-6A14-4625-C9D808D46B00}"/>
              </a:ext>
            </a:extLst>
          </p:cNvPr>
          <p:cNvSpPr txBox="1"/>
          <p:nvPr/>
        </p:nvSpPr>
        <p:spPr>
          <a:xfrm>
            <a:off x="446002" y="2905397"/>
            <a:ext cx="7598664" cy="6861588"/>
          </a:xfrm>
          <a:prstGeom prst="rect">
            <a:avLst/>
          </a:prstGeom>
        </p:spPr>
        <p:txBody>
          <a:bodyPr vert="horz" lIns="91440" tIns="45720" rIns="91440" bIns="45720" rtlCol="0" anchor="t">
            <a:normAutofit fontScale="85000" lnSpcReduction="20000"/>
          </a:bodyPr>
          <a:lstStyle/>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Work at an </a:t>
            </a:r>
            <a:r>
              <a:rPr lang="en-US" sz="3200" dirty="0" err="1">
                <a:latin typeface="Aptos" panose="020B0004020202020204" pitchFamily="34" charset="0"/>
              </a:rPr>
              <a:t>organisational</a:t>
            </a:r>
            <a:r>
              <a:rPr lang="en-US" sz="3200" dirty="0">
                <a:latin typeface="Aptos" panose="020B0004020202020204" pitchFamily="34" charset="0"/>
              </a:rPr>
              <a:t> level to ensure inclusive environments</a:t>
            </a:r>
          </a:p>
          <a:p>
            <a:pPr marL="285750" lvl="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Challenging social inequities</a:t>
            </a:r>
          </a:p>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Disability departments – reasonable adjustments</a:t>
            </a:r>
          </a:p>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Ensure safe, calming sensory environments</a:t>
            </a:r>
          </a:p>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Acknowledge and tackle all forms of racism, ableism and misogyny within your setting. Develop anti-discrimination policies</a:t>
            </a:r>
          </a:p>
          <a:p>
            <a:pPr marL="285750" indent="-228600">
              <a:lnSpc>
                <a:spcPct val="90000"/>
              </a:lnSpc>
              <a:spcBef>
                <a:spcPct val="0"/>
              </a:spcBef>
              <a:spcAft>
                <a:spcPct val="35000"/>
              </a:spcAft>
              <a:buFont typeface="Arial" panose="020B0604020202020204" pitchFamily="34" charset="0"/>
              <a:buChar char="•"/>
            </a:pPr>
            <a:r>
              <a:rPr lang="en-US" sz="3200" kern="1200" dirty="0">
                <a:solidFill>
                  <a:schemeClr val="tx1"/>
                </a:solidFill>
                <a:latin typeface="Aptos" panose="020B0004020202020204" pitchFamily="34" charset="0"/>
              </a:rPr>
              <a:t>Autistic led/informed psychoeducation (continuous, embedded)</a:t>
            </a:r>
          </a:p>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Training on intersectionality and cultural sensitivity.</a:t>
            </a:r>
          </a:p>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Inclusive and empowering </a:t>
            </a:r>
            <a:r>
              <a:rPr lang="en-US" sz="3200" dirty="0" err="1">
                <a:latin typeface="Aptos" panose="020B0004020202020204" pitchFamily="34" charset="0"/>
              </a:rPr>
              <a:t>organisational</a:t>
            </a:r>
            <a:r>
              <a:rPr lang="en-US" sz="3200" dirty="0">
                <a:latin typeface="Aptos" panose="020B0004020202020204" pitchFamily="34" charset="0"/>
              </a:rPr>
              <a:t> cultures – representation alone is not enough</a:t>
            </a:r>
          </a:p>
          <a:p>
            <a:pPr marL="285750" indent="-228600">
              <a:lnSpc>
                <a:spcPct val="90000"/>
              </a:lnSpc>
              <a:spcBef>
                <a:spcPct val="0"/>
              </a:spcBef>
              <a:spcAft>
                <a:spcPct val="35000"/>
              </a:spcAft>
              <a:buFont typeface="Arial" panose="020B0604020202020204" pitchFamily="34" charset="0"/>
              <a:buChar char="•"/>
            </a:pPr>
            <a:r>
              <a:rPr lang="en-US" sz="3200" dirty="0">
                <a:latin typeface="Aptos" panose="020B0004020202020204" pitchFamily="34" charset="0"/>
              </a:rPr>
              <a:t>Representation of difference in staff on all levels including senior leadership team</a:t>
            </a:r>
          </a:p>
          <a:p>
            <a:pPr indent="-228600">
              <a:lnSpc>
                <a:spcPct val="90000"/>
              </a:lnSpc>
              <a:spcBef>
                <a:spcPct val="0"/>
              </a:spcBef>
              <a:spcAft>
                <a:spcPct val="35000"/>
              </a:spcAft>
              <a:buFont typeface="Arial" panose="020B0604020202020204" pitchFamily="34" charset="0"/>
              <a:buChar char="•"/>
            </a:pPr>
            <a:endParaRPr lang="en-US" dirty="0"/>
          </a:p>
          <a:p>
            <a:pPr indent="-228600">
              <a:lnSpc>
                <a:spcPct val="90000"/>
              </a:lnSpc>
              <a:spcBef>
                <a:spcPct val="0"/>
              </a:spcBef>
              <a:spcAft>
                <a:spcPct val="35000"/>
              </a:spcAft>
              <a:buFont typeface="Arial" panose="020B0604020202020204" pitchFamily="34" charset="0"/>
              <a:buChar char="•"/>
            </a:pPr>
            <a:endParaRPr lang="en-US" dirty="0"/>
          </a:p>
          <a:p>
            <a:pPr indent="-228600">
              <a:lnSpc>
                <a:spcPct val="90000"/>
              </a:lnSpc>
              <a:spcBef>
                <a:spcPct val="0"/>
              </a:spcBef>
              <a:spcAft>
                <a:spcPct val="35000"/>
              </a:spcAft>
              <a:buFont typeface="Arial" panose="020B0604020202020204" pitchFamily="34" charset="0"/>
              <a:buChar char="•"/>
            </a:pPr>
            <a:endParaRPr lang="en-US" dirty="0"/>
          </a:p>
          <a:p>
            <a:pPr indent="-228600">
              <a:lnSpc>
                <a:spcPct val="90000"/>
              </a:lnSpc>
              <a:spcBef>
                <a:spcPct val="0"/>
              </a:spcBef>
              <a:spcAft>
                <a:spcPct val="35000"/>
              </a:spcAft>
              <a:buFont typeface="Arial" panose="020B0604020202020204" pitchFamily="34" charset="0"/>
              <a:buChar char="•"/>
            </a:pPr>
            <a:endParaRPr lang="en-US" dirty="0"/>
          </a:p>
          <a:p>
            <a:pPr indent="-228600">
              <a:lnSpc>
                <a:spcPct val="90000"/>
              </a:lnSpc>
              <a:spcBef>
                <a:spcPct val="0"/>
              </a:spcBef>
              <a:spcAft>
                <a:spcPct val="35000"/>
              </a:spcAft>
              <a:buFont typeface="Arial" panose="020B0604020202020204" pitchFamily="34" charset="0"/>
              <a:buChar char="•"/>
            </a:pPr>
            <a:endParaRPr lang="en-US" dirty="0"/>
          </a:p>
          <a:p>
            <a:pPr indent="-228600">
              <a:lnSpc>
                <a:spcPct val="90000"/>
              </a:lnSpc>
              <a:spcBef>
                <a:spcPct val="0"/>
              </a:spcBef>
              <a:spcAft>
                <a:spcPct val="35000"/>
              </a:spcAft>
              <a:buFont typeface="Arial" panose="020B0604020202020204" pitchFamily="34" charset="0"/>
              <a:buChar char="•"/>
            </a:pPr>
            <a:endParaRPr lang="en-US" dirty="0"/>
          </a:p>
          <a:p>
            <a:pPr marL="0" lvl="0" indent="-228600">
              <a:lnSpc>
                <a:spcPct val="90000"/>
              </a:lnSpc>
              <a:spcBef>
                <a:spcPct val="0"/>
              </a:spcBef>
              <a:spcAft>
                <a:spcPct val="35000"/>
              </a:spcAft>
              <a:buFont typeface="Arial" panose="020B0604020202020204" pitchFamily="34" charset="0"/>
              <a:buChar char="•"/>
            </a:pPr>
            <a:endParaRPr lang="en-US" dirty="0"/>
          </a:p>
        </p:txBody>
      </p:sp>
      <p:pic>
        <p:nvPicPr>
          <p:cNvPr id="3" name="Picture 2" descr="A logo with a couple of heads&#10;&#10;">
            <a:extLst>
              <a:ext uri="{FF2B5EF4-FFF2-40B4-BE49-F238E27FC236}">
                <a16:creationId xmlns:a16="http://schemas.microsoft.com/office/drawing/2014/main" id="{8942750B-29A7-FB5F-1C9C-D24D31F83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extLst>
      <p:ext uri="{BB962C8B-B14F-4D97-AF65-F5344CB8AC3E}">
        <p14:creationId xmlns:p14="http://schemas.microsoft.com/office/powerpoint/2010/main" val="358492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764167" y="637964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t="-166" b="-166"/>
            </a:stretch>
          </a:blipFill>
        </p:spPr>
        <p:txBody>
          <a:bodyPr/>
          <a:lstStyle/>
          <a:p>
            <a:endParaRPr lang="en-GB"/>
          </a:p>
        </p:txBody>
      </p:sp>
      <p:grpSp>
        <p:nvGrpSpPr>
          <p:cNvPr id="3" name="Group 3">
            <a:extLst>
              <a:ext uri="{C183D7F6-B498-43B3-948B-1728B52AA6E4}">
                <adec:decorative xmlns:adec="http://schemas.microsoft.com/office/drawing/2017/decorative" val="1"/>
              </a:ext>
            </a:extLst>
          </p:cNvPr>
          <p:cNvGrpSpPr/>
          <p:nvPr/>
        </p:nvGrpSpPr>
        <p:grpSpPr>
          <a:xfrm>
            <a:off x="-317749" y="9004117"/>
            <a:ext cx="7219564" cy="133350"/>
            <a:chOff x="0" y="0"/>
            <a:chExt cx="9626085" cy="177800"/>
          </a:xfrm>
        </p:grpSpPr>
        <p:sp>
          <p:nvSpPr>
            <p:cNvPr id="4" name="Freeform 4"/>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p>
          </p:txBody>
        </p:sp>
      </p:grpSp>
      <p:grpSp>
        <p:nvGrpSpPr>
          <p:cNvPr id="5" name="Group 5">
            <a:extLst>
              <a:ext uri="{C183D7F6-B498-43B3-948B-1728B52AA6E4}">
                <adec:decorative xmlns:adec="http://schemas.microsoft.com/office/drawing/2017/decorative" val="1"/>
              </a:ext>
            </a:extLst>
          </p:cNvPr>
          <p:cNvGrpSpPr/>
          <p:nvPr/>
        </p:nvGrpSpPr>
        <p:grpSpPr>
          <a:xfrm>
            <a:off x="11373019" y="9004117"/>
            <a:ext cx="7219564" cy="133350"/>
            <a:chOff x="0" y="0"/>
            <a:chExt cx="9626085" cy="177800"/>
          </a:xfrm>
        </p:grpSpPr>
        <p:sp>
          <p:nvSpPr>
            <p:cNvPr id="6" name="Freeform 6"/>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p>
          </p:txBody>
        </p:sp>
      </p:grpSp>
      <p:sp>
        <p:nvSpPr>
          <p:cNvPr id="7" name="Freeform 7">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a:off x="-3657600"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t="-166" b="-166"/>
            </a:stretch>
          </a:blipFill>
        </p:spPr>
        <p:txBody>
          <a:bodyPr/>
          <a:lstStyle/>
          <a:p>
            <a:endParaRPr lang="en-GB"/>
          </a:p>
        </p:txBody>
      </p:sp>
      <p:grpSp>
        <p:nvGrpSpPr>
          <p:cNvPr id="12" name="Group 12" descr="&quot;Make a career of humanity. Commit yourself to the noble struggle for equal rights. You will make a better person of yourself, a greater nation of your country, and a finer world to live in.&quot;&#10;(King, 1959)"/>
          <p:cNvGrpSpPr/>
          <p:nvPr/>
        </p:nvGrpSpPr>
        <p:grpSpPr>
          <a:xfrm>
            <a:off x="631123" y="2454354"/>
            <a:ext cx="8796147" cy="5816441"/>
            <a:chOff x="377697" y="145021"/>
            <a:chExt cx="11728196" cy="7755255"/>
          </a:xfrm>
        </p:grpSpPr>
        <p:sp>
          <p:nvSpPr>
            <p:cNvPr id="13" name="Freeform 13"/>
            <p:cNvSpPr/>
            <p:nvPr/>
          </p:nvSpPr>
          <p:spPr>
            <a:xfrm>
              <a:off x="377697" y="145021"/>
              <a:ext cx="11728196" cy="7755255"/>
            </a:xfrm>
            <a:custGeom>
              <a:avLst/>
              <a:gdLst/>
              <a:ahLst/>
              <a:cxnLst/>
              <a:rect l="l" t="t" r="r" b="b"/>
              <a:pathLst>
                <a:path w="11728196" h="7755255">
                  <a:moveTo>
                    <a:pt x="0" y="0"/>
                  </a:moveTo>
                  <a:lnTo>
                    <a:pt x="11728196" y="0"/>
                  </a:lnTo>
                  <a:lnTo>
                    <a:pt x="11728196" y="7755255"/>
                  </a:lnTo>
                  <a:lnTo>
                    <a:pt x="0" y="7755255"/>
                  </a:lnTo>
                  <a:lnTo>
                    <a:pt x="0" y="0"/>
                  </a:lnTo>
                  <a:close/>
                </a:path>
              </a:pathLst>
            </a:custGeom>
            <a:blipFill>
              <a:blip r:embed="rId7"/>
              <a:stretch>
                <a:fillRect t="-46" b="-47"/>
              </a:stretch>
            </a:blipFill>
          </p:spPr>
          <p:txBody>
            <a:bodyPr/>
            <a:lstStyle/>
            <a:p>
              <a:endParaRPr lang="en-GB"/>
            </a:p>
          </p:txBody>
        </p:sp>
      </p:grpSp>
      <p:sp>
        <p:nvSpPr>
          <p:cNvPr id="8" name="Title 7">
            <a:extLst>
              <a:ext uri="{FF2B5EF4-FFF2-40B4-BE49-F238E27FC236}">
                <a16:creationId xmlns:a16="http://schemas.microsoft.com/office/drawing/2014/main" id="{BC1B06E6-5EF0-27B9-FB04-1540C698BBEA}"/>
              </a:ext>
            </a:extLst>
          </p:cNvPr>
          <p:cNvSpPr>
            <a:spLocks noGrp="1"/>
          </p:cNvSpPr>
          <p:nvPr>
            <p:ph type="title" idx="4294967295"/>
          </p:nvPr>
        </p:nvSpPr>
        <p:spPr>
          <a:xfrm>
            <a:off x="5029197" y="578033"/>
            <a:ext cx="8229600" cy="1143000"/>
          </a:xfrm>
        </p:spPr>
        <p:txBody>
          <a:bodyPr>
            <a:normAutofit fontScale="90000"/>
          </a:bodyPr>
          <a:lstStyle/>
          <a:p>
            <a:r>
              <a:rPr lang="en-GB" sz="5400" b="1" dirty="0"/>
              <a:t>“Make a career of humanity”</a:t>
            </a:r>
          </a:p>
        </p:txBody>
      </p:sp>
      <p:pic>
        <p:nvPicPr>
          <p:cNvPr id="14" name="Picture 13" descr="Close-up of hand being held">
            <a:extLst>
              <a:ext uri="{FF2B5EF4-FFF2-40B4-BE49-F238E27FC236}">
                <a16:creationId xmlns:a16="http://schemas.microsoft.com/office/drawing/2014/main" id="{722B02A0-0BF4-A550-909A-EA41A72C26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2775165"/>
            <a:ext cx="7097476" cy="4736669"/>
          </a:xfrm>
          <a:prstGeom prst="rect">
            <a:avLst/>
          </a:prstGeom>
        </p:spPr>
      </p:pic>
      <p:pic>
        <p:nvPicPr>
          <p:cNvPr id="10" name="Picture 9" descr="A logo with a couple of heads&#10;&#10;">
            <a:extLst>
              <a:ext uri="{FF2B5EF4-FFF2-40B4-BE49-F238E27FC236}">
                <a16:creationId xmlns:a16="http://schemas.microsoft.com/office/drawing/2014/main" id="{3DC25E5A-4FF2-ABD5-CD83-39B94E97EA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C183D7F6-B498-43B3-948B-1728B52AA6E4}">
                <adec:decorative xmlns:adec="http://schemas.microsoft.com/office/drawing/2017/decorative" val="1"/>
              </a:ext>
            </a:extLst>
          </p:cNvPr>
          <p:cNvSpPr/>
          <p:nvPr/>
        </p:nvSpPr>
        <p:spPr>
          <a:xfrm>
            <a:off x="5486400" y="587655"/>
            <a:ext cx="7315200" cy="1995055"/>
          </a:xfrm>
          <a:custGeom>
            <a:avLst/>
            <a:gdLst/>
            <a:ahLst/>
            <a:cxnLst/>
            <a:rect l="l" t="t" r="r" b="b"/>
            <a:pathLst>
              <a:path w="7315200" h="1995055">
                <a:moveTo>
                  <a:pt x="0" y="0"/>
                </a:moveTo>
                <a:lnTo>
                  <a:pt x="7315200" y="0"/>
                </a:lnTo>
                <a:lnTo>
                  <a:pt x="7315200" y="1995054"/>
                </a:lnTo>
                <a:lnTo>
                  <a:pt x="0" y="1995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Freeform 2" descr="Illustration of two people using smartphones, with a large smartphone in the background displaying chat bubbles. One person is sitting and the other is standing, both facing away from each other, indicating communication through mobile devices.">
            <a:extLst>
              <a:ext uri="{C183D7F6-B498-43B3-948B-1728B52AA6E4}">
                <adec:decorative xmlns:adec="http://schemas.microsoft.com/office/drawing/2017/decorative" val="0"/>
              </a:ext>
            </a:extLst>
          </p:cNvPr>
          <p:cNvSpPr/>
          <p:nvPr/>
        </p:nvSpPr>
        <p:spPr>
          <a:xfrm>
            <a:off x="8153218" y="4000500"/>
            <a:ext cx="1981564" cy="2166167"/>
          </a:xfrm>
          <a:custGeom>
            <a:avLst/>
            <a:gdLst/>
            <a:ahLst/>
            <a:cxnLst/>
            <a:rect l="l" t="t" r="r" b="b"/>
            <a:pathLst>
              <a:path w="1905364" h="1787578">
                <a:moveTo>
                  <a:pt x="0" y="0"/>
                </a:moveTo>
                <a:lnTo>
                  <a:pt x="1905364" y="0"/>
                </a:lnTo>
                <a:lnTo>
                  <a:pt x="1905364" y="1787577"/>
                </a:lnTo>
                <a:lnTo>
                  <a:pt x="0" y="17875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a:spLocks noGrp="1"/>
          </p:cNvSpPr>
          <p:nvPr>
            <p:ph type="title" idx="4294967295"/>
          </p:nvPr>
        </p:nvSpPr>
        <p:spPr>
          <a:xfrm>
            <a:off x="6400800" y="2048116"/>
            <a:ext cx="8250621" cy="11413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559"/>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ts val="4319"/>
              </a:lnSpc>
              <a:spcBef>
                <a:spcPts val="0"/>
              </a:spcBef>
              <a:spcAft>
                <a:spcPts val="0"/>
              </a:spcAft>
              <a:buClrTx/>
              <a:buSzTx/>
              <a:buFontTx/>
              <a:buNone/>
              <a:tabLst/>
              <a:defRPr/>
            </a:pPr>
            <a:r>
              <a:rPr kumimoji="0" lang="en-GB" sz="3599" b="0" i="0" u="none" strike="noStrike" kern="1200" cap="none" spc="33" normalizeH="0" baseline="0" noProof="0" dirty="0">
                <a:ln>
                  <a:noFill/>
                </a:ln>
                <a:solidFill>
                  <a:srgbClr val="000000"/>
                </a:solidFill>
                <a:effectLst/>
                <a:uLnTx/>
                <a:uFillTx/>
                <a:latin typeface="TT Rounds Condensed"/>
                <a:ea typeface="TT Rounds Condensed"/>
                <a:cs typeface="TT Rounds Condensed"/>
                <a:sym typeface="TT Rounds Condensed"/>
              </a:rPr>
              <a:t>Comments, reflections, questions</a:t>
            </a:r>
          </a:p>
        </p:txBody>
      </p:sp>
      <p:sp>
        <p:nvSpPr>
          <p:cNvPr id="8" name="TextBox 8"/>
          <p:cNvSpPr txBox="1"/>
          <p:nvPr/>
        </p:nvSpPr>
        <p:spPr>
          <a:xfrm>
            <a:off x="6725794" y="6916652"/>
            <a:ext cx="5650495" cy="1723549"/>
          </a:xfrm>
          <a:prstGeom prst="rect">
            <a:avLst/>
          </a:prstGeom>
        </p:spPr>
        <p:txBody>
          <a:bodyPr wrap="square" lIns="0" tIns="0" rIns="0" bIns="0" rtlCol="0" anchor="t">
            <a:spAutoFit/>
          </a:bodyPr>
          <a:lstStyle/>
          <a:p>
            <a:pPr algn="l"/>
            <a:r>
              <a:rPr lang="en-US" sz="2800" spc="16" dirty="0">
                <a:solidFill>
                  <a:srgbClr val="000000"/>
                </a:solidFill>
                <a:latin typeface="TT Rounds Condensed"/>
                <a:ea typeface="TT Rounds Condensed"/>
                <a:cs typeface="TT Rounds Condensed"/>
                <a:sym typeface="TT Rounds Condensed"/>
              </a:rPr>
              <a:t>Instagram: @MarieLiPsychology</a:t>
            </a:r>
          </a:p>
          <a:p>
            <a:pPr algn="l"/>
            <a:r>
              <a:rPr lang="en-US" sz="2800" spc="16" dirty="0">
                <a:solidFill>
                  <a:srgbClr val="000000"/>
                </a:solidFill>
                <a:latin typeface="TT Rounds Condensed"/>
                <a:ea typeface="TT Rounds Condensed"/>
                <a:cs typeface="TT Rounds Condensed"/>
                <a:sym typeface="TT Rounds Condensed"/>
              </a:rPr>
              <a:t>TikTok: @MarieLiPsychology</a:t>
            </a:r>
          </a:p>
          <a:p>
            <a:pPr algn="l"/>
            <a:r>
              <a:rPr lang="en-US" sz="2800" spc="16" dirty="0">
                <a:solidFill>
                  <a:srgbClr val="000000"/>
                </a:solidFill>
                <a:latin typeface="TT Rounds Condensed"/>
                <a:ea typeface="TT Rounds Condensed"/>
                <a:cs typeface="TT Rounds Condensed"/>
                <a:sym typeface="TT Rounds Condensed"/>
              </a:rPr>
              <a:t>Twitter: @DrTNelsonEP</a:t>
            </a:r>
          </a:p>
          <a:p>
            <a:pPr algn="l"/>
            <a:r>
              <a:rPr lang="en-US" sz="2800" spc="16" dirty="0">
                <a:solidFill>
                  <a:srgbClr val="000000"/>
                </a:solidFill>
                <a:latin typeface="TT Rounds Condensed"/>
                <a:ea typeface="TT Rounds Condensed"/>
                <a:cs typeface="TT Rounds Condensed"/>
                <a:sym typeface="TT Rounds Condensed"/>
              </a:rPr>
              <a:t>Bluesky: @drtiffanynelson.bsky.social</a:t>
            </a:r>
          </a:p>
        </p:txBody>
      </p:sp>
      <p:sp>
        <p:nvSpPr>
          <p:cNvPr id="9" name="Freeform 3" descr="Logo of 'Marie Li Psychology' featuring two blue silhouette profiles facing each other">
            <a:extLst>
              <a:ext uri="{FF2B5EF4-FFF2-40B4-BE49-F238E27FC236}">
                <a16:creationId xmlns:a16="http://schemas.microsoft.com/office/drawing/2014/main" id="{E7455350-C9EC-502E-9599-9E7C336D6486}"/>
              </a:ext>
              <a:ext uri="{C183D7F6-B498-43B3-948B-1728B52AA6E4}">
                <adec:decorative xmlns:adec="http://schemas.microsoft.com/office/drawing/2017/decorative" val="0"/>
              </a:ext>
            </a:extLst>
          </p:cNvPr>
          <p:cNvSpPr/>
          <p:nvPr/>
        </p:nvSpPr>
        <p:spPr>
          <a:xfrm>
            <a:off x="8325884" y="8576903"/>
            <a:ext cx="1636231" cy="1671997"/>
          </a:xfrm>
          <a:custGeom>
            <a:avLst/>
            <a:gdLst/>
            <a:ahLst/>
            <a:cxnLst/>
            <a:rect l="l" t="t" r="r" b="b"/>
            <a:pathLst>
              <a:path w="1060831" h="1111504">
                <a:moveTo>
                  <a:pt x="0" y="0"/>
                </a:moveTo>
                <a:lnTo>
                  <a:pt x="1060831" y="0"/>
                </a:lnTo>
                <a:lnTo>
                  <a:pt x="1060831" y="1111504"/>
                </a:lnTo>
                <a:lnTo>
                  <a:pt x="0" y="1111504"/>
                </a:lnTo>
                <a:lnTo>
                  <a:pt x="0" y="0"/>
                </a:lnTo>
                <a:close/>
              </a:path>
            </a:pathLst>
          </a:custGeom>
          <a:blipFill>
            <a:blip r:embed="rId7"/>
            <a:stretch>
              <a:fillRect l="-7" r="-2" b="4"/>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24B416AA-FA0E-0140-E704-DEEBDF322B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8780418"/>
              </p:ext>
            </p:extLst>
          </p:nvPr>
        </p:nvGraphicFramePr>
        <p:xfrm>
          <a:off x="7811460" y="965199"/>
          <a:ext cx="9437571" cy="829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64665FF4-42D1-5011-905C-885E28B8C5B4}"/>
              </a:ext>
            </a:extLst>
          </p:cNvPr>
          <p:cNvSpPr txBox="1">
            <a:spLocks noGrp="1"/>
          </p:cNvSpPr>
          <p:nvPr>
            <p:ph type="title" idx="4294967295"/>
          </p:nvPr>
        </p:nvSpPr>
        <p:spPr>
          <a:xfrm>
            <a:off x="1514691" y="3771900"/>
            <a:ext cx="5257800"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chemeClr val="tx1"/>
                </a:solidFill>
                <a:effectLst/>
                <a:uLnTx/>
                <a:uFillTx/>
                <a:latin typeface="Aptos Black" panose="020B0004020202020204" pitchFamily="34" charset="0"/>
                <a:ea typeface="+mn-ea"/>
                <a:cs typeface="+mn-cs"/>
              </a:rPr>
              <a:t>Plan for session</a:t>
            </a:r>
          </a:p>
        </p:txBody>
      </p:sp>
      <p:pic>
        <p:nvPicPr>
          <p:cNvPr id="2" name="Picture 1" descr="A logo with a couple of heads&#10;&#10;">
            <a:extLst>
              <a:ext uri="{FF2B5EF4-FFF2-40B4-BE49-F238E27FC236}">
                <a16:creationId xmlns:a16="http://schemas.microsoft.com/office/drawing/2014/main" id="{537DC4A0-0D90-0E8B-B102-6AC5AD5DAE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2553979" y="298113"/>
            <a:ext cx="13180039" cy="12859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8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Public Sans Bold" panose="020B0604020202020204" charset="0"/>
                <a:ea typeface="Alatsi"/>
                <a:cs typeface="Alatsi"/>
                <a:sym typeface="Alatsi"/>
              </a:rPr>
              <a:t>Literature</a:t>
            </a:r>
          </a:p>
        </p:txBody>
      </p:sp>
      <p:sp>
        <p:nvSpPr>
          <p:cNvPr id="2" name="TextBox 2"/>
          <p:cNvSpPr txBox="1"/>
          <p:nvPr/>
        </p:nvSpPr>
        <p:spPr>
          <a:xfrm>
            <a:off x="2343469" y="2289556"/>
            <a:ext cx="13601060" cy="6743577"/>
          </a:xfrm>
          <a:prstGeom prst="rect">
            <a:avLst/>
          </a:prstGeom>
        </p:spPr>
        <p:txBody>
          <a:bodyPr lIns="0" tIns="0" rIns="0" bIns="0" rtlCol="0" anchor="t">
            <a:spAutoFit/>
          </a:bodyPr>
          <a:lstStyle/>
          <a:p>
            <a:pPr marL="955590" lvl="2" indent="-318530" algn="l">
              <a:lnSpc>
                <a:spcPts val="5851"/>
              </a:lnSpc>
              <a:buFont typeface="Arial"/>
              <a:buChar char="⚬"/>
            </a:pPr>
            <a:r>
              <a:rPr lang="en-US" sz="4180" dirty="0">
                <a:solidFill>
                  <a:srgbClr val="000000"/>
                </a:solidFill>
                <a:latin typeface="Public Sans" panose="020B0604020202020204" charset="0"/>
                <a:ea typeface="Alatsi"/>
                <a:cs typeface="Alatsi"/>
                <a:sym typeface="Alatsi"/>
              </a:rPr>
              <a:t>Research on autistic masking and camouflaging is relatively new </a:t>
            </a:r>
          </a:p>
          <a:p>
            <a:pPr marL="955590" lvl="2" indent="-318530" algn="l">
              <a:lnSpc>
                <a:spcPts val="5851"/>
              </a:lnSpc>
              <a:buFont typeface="Arial"/>
              <a:buChar char="⚬"/>
            </a:pPr>
            <a:r>
              <a:rPr lang="en-US" sz="4180" dirty="0">
                <a:solidFill>
                  <a:srgbClr val="000000"/>
                </a:solidFill>
                <a:latin typeface="Public Sans" panose="020B0604020202020204" charset="0"/>
                <a:ea typeface="Alatsi"/>
                <a:cs typeface="Alatsi"/>
                <a:sym typeface="Alatsi"/>
              </a:rPr>
              <a:t>Autistic masking and camouflaging tends to focus on females...little is known of the experiences of males</a:t>
            </a:r>
          </a:p>
          <a:p>
            <a:pPr marL="955590" lvl="2" indent="-318530" algn="l">
              <a:lnSpc>
                <a:spcPts val="5851"/>
              </a:lnSpc>
              <a:buFont typeface="Arial"/>
              <a:buChar char="⚬"/>
            </a:pPr>
            <a:r>
              <a:rPr lang="en-US" sz="4180" dirty="0">
                <a:solidFill>
                  <a:srgbClr val="000000"/>
                </a:solidFill>
                <a:latin typeface="Public Sans" panose="020B0604020202020204" charset="0"/>
                <a:ea typeface="Alatsi"/>
                <a:cs typeface="Alatsi"/>
                <a:sym typeface="Alatsi"/>
              </a:rPr>
              <a:t>Autism research focusing on intersectionality is limited</a:t>
            </a:r>
          </a:p>
          <a:p>
            <a:pPr marL="955590" lvl="2" indent="-318530" algn="l">
              <a:lnSpc>
                <a:spcPts val="5851"/>
              </a:lnSpc>
              <a:buFont typeface="Arial"/>
              <a:buChar char="⚬"/>
            </a:pPr>
            <a:r>
              <a:rPr lang="en-US" sz="4180" dirty="0">
                <a:solidFill>
                  <a:srgbClr val="000000"/>
                </a:solidFill>
                <a:latin typeface="Public Sans" panose="020B0604020202020204" charset="0"/>
                <a:ea typeface="Alatsi"/>
                <a:cs typeface="Alatsi"/>
                <a:sym typeface="Alatsi"/>
              </a:rPr>
              <a:t>No autism research focusing on Black girls in the UK </a:t>
            </a:r>
          </a:p>
        </p:txBody>
      </p:sp>
      <p:grpSp>
        <p:nvGrpSpPr>
          <p:cNvPr id="3" name="Group 3">
            <a:extLst>
              <a:ext uri="{C183D7F6-B498-43B3-948B-1728B52AA6E4}">
                <adec:decorative xmlns:adec="http://schemas.microsoft.com/office/drawing/2017/decorative" val="1"/>
              </a:ext>
            </a:extLst>
          </p:cNvPr>
          <p:cNvGrpSpPr/>
          <p:nvPr/>
        </p:nvGrpSpPr>
        <p:grpSpPr>
          <a:xfrm>
            <a:off x="-317749" y="9004117"/>
            <a:ext cx="7219564" cy="133350"/>
            <a:chOff x="0" y="0"/>
            <a:chExt cx="9626085" cy="177800"/>
          </a:xfrm>
        </p:grpSpPr>
        <p:sp>
          <p:nvSpPr>
            <p:cNvPr id="4" name="Freeform 4"/>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latin typeface="Public Sans" panose="020B0604020202020204" charset="0"/>
              </a:endParaRPr>
            </a:p>
          </p:txBody>
        </p:sp>
      </p:grpSp>
      <p:sp>
        <p:nvSpPr>
          <p:cNvPr id="5" name="Freeform 5">
            <a:extLst>
              <a:ext uri="{C183D7F6-B498-43B3-948B-1728B52AA6E4}">
                <adec:decorative xmlns:adec="http://schemas.microsoft.com/office/drawing/2017/decorative" val="1"/>
              </a:ext>
            </a:extLst>
          </p:cNvPr>
          <p:cNvSpPr/>
          <p:nvPr/>
        </p:nvSpPr>
        <p:spPr>
          <a:xfrm>
            <a:off x="13764167" y="620819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t="-166" b="-166"/>
            </a:stretch>
          </a:blipFill>
        </p:spPr>
        <p:txBody>
          <a:bodyPr/>
          <a:lstStyle/>
          <a:p>
            <a:endParaRPr lang="en-GB">
              <a:latin typeface="Public Sans" panose="020B0604020202020204" charset="0"/>
            </a:endParaRPr>
          </a:p>
        </p:txBody>
      </p:sp>
      <p:grpSp>
        <p:nvGrpSpPr>
          <p:cNvPr id="6" name="Group 6">
            <a:extLst>
              <a:ext uri="{C183D7F6-B498-43B3-948B-1728B52AA6E4}">
                <adec:decorative xmlns:adec="http://schemas.microsoft.com/office/drawing/2017/decorative" val="1"/>
              </a:ext>
            </a:extLst>
          </p:cNvPr>
          <p:cNvGrpSpPr/>
          <p:nvPr/>
        </p:nvGrpSpPr>
        <p:grpSpPr>
          <a:xfrm>
            <a:off x="11373019" y="9004117"/>
            <a:ext cx="7219564" cy="133350"/>
            <a:chOff x="0" y="0"/>
            <a:chExt cx="9626085" cy="177800"/>
          </a:xfrm>
        </p:grpSpPr>
        <p:sp>
          <p:nvSpPr>
            <p:cNvPr id="7" name="Freeform 7"/>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latin typeface="Public Sans" panose="020B0604020202020204" charset="0"/>
              </a:endParaRPr>
            </a:p>
          </p:txBody>
        </p:sp>
      </p:grpSp>
      <p:sp>
        <p:nvSpPr>
          <p:cNvPr id="9" name="Freeform 9">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latin typeface="Public Sans" panose="020B0604020202020204" charset="0"/>
            </a:endParaRPr>
          </a:p>
        </p:txBody>
      </p:sp>
      <p:sp>
        <p:nvSpPr>
          <p:cNvPr id="11" name="Freeform 11">
            <a:extLst>
              <a:ext uri="{C183D7F6-B498-43B3-948B-1728B52AA6E4}">
                <adec:decorative xmlns:adec="http://schemas.microsoft.com/office/drawing/2017/decorative" val="1"/>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t="-166" b="-166"/>
            </a:stretch>
          </a:blipFill>
        </p:spPr>
        <p:txBody>
          <a:bodyPr/>
          <a:lstStyle/>
          <a:p>
            <a:endParaRPr lang="en-GB">
              <a:latin typeface="Public Sans" panose="020B0604020202020204" charset="0"/>
            </a:endParaRPr>
          </a:p>
        </p:txBody>
      </p:sp>
      <p:grpSp>
        <p:nvGrpSpPr>
          <p:cNvPr id="12" name="Group 12" descr="A child with curly hair styled in two buns, wearing a colourful garment with intricate patterns. The illustration style is vibrant and playful"/>
          <p:cNvGrpSpPr/>
          <p:nvPr/>
        </p:nvGrpSpPr>
        <p:grpSpPr>
          <a:xfrm>
            <a:off x="0" y="5685899"/>
            <a:ext cx="2283504" cy="3171534"/>
            <a:chOff x="0" y="0"/>
            <a:chExt cx="3044672" cy="4228712"/>
          </a:xfrm>
        </p:grpSpPr>
        <p:sp>
          <p:nvSpPr>
            <p:cNvPr id="13" name="Freeform 13"/>
            <p:cNvSpPr/>
            <p:nvPr/>
          </p:nvSpPr>
          <p:spPr>
            <a:xfrm>
              <a:off x="0" y="0"/>
              <a:ext cx="3044698" cy="4228719"/>
            </a:xfrm>
            <a:custGeom>
              <a:avLst/>
              <a:gdLst/>
              <a:ahLst/>
              <a:cxnLst/>
              <a:rect l="l" t="t" r="r" b="b"/>
              <a:pathLst>
                <a:path w="3044698" h="4228719">
                  <a:moveTo>
                    <a:pt x="0" y="0"/>
                  </a:moveTo>
                  <a:lnTo>
                    <a:pt x="3044698" y="0"/>
                  </a:lnTo>
                  <a:lnTo>
                    <a:pt x="3044698" y="4228719"/>
                  </a:lnTo>
                  <a:lnTo>
                    <a:pt x="0" y="4228719"/>
                  </a:lnTo>
                  <a:lnTo>
                    <a:pt x="0" y="0"/>
                  </a:lnTo>
                  <a:close/>
                </a:path>
              </a:pathLst>
            </a:custGeom>
            <a:blipFill>
              <a:blip r:embed="rId7"/>
              <a:stretch>
                <a:fillRect/>
              </a:stretch>
            </a:blipFill>
          </p:spPr>
          <p:txBody>
            <a:bodyPr/>
            <a:lstStyle/>
            <a:p>
              <a:endParaRPr lang="en-GB">
                <a:latin typeface="Public Sans" panose="020B0604020202020204" charset="0"/>
              </a:endParaRPr>
            </a:p>
          </p:txBody>
        </p:sp>
      </p:grpSp>
      <p:pic>
        <p:nvPicPr>
          <p:cNvPr id="10" name="Picture 9" descr="A logo with a couple of heads&#10;&#10;">
            <a:extLst>
              <a:ext uri="{FF2B5EF4-FFF2-40B4-BE49-F238E27FC236}">
                <a16:creationId xmlns:a16="http://schemas.microsoft.com/office/drawing/2014/main" id="{D0968302-3257-42D3-901B-A201F031B7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294249"/>
            <a:ext cx="16230600" cy="12741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89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Public Sans Bold" panose="020B0604020202020204" charset="0"/>
                <a:ea typeface="Alatsi"/>
                <a:cs typeface="Alatsi"/>
                <a:sym typeface="Alatsi"/>
              </a:rPr>
              <a:t>Theoretical Framework</a:t>
            </a:r>
          </a:p>
        </p:txBody>
      </p:sp>
      <p:sp>
        <p:nvSpPr>
          <p:cNvPr id="17" name="TextBox 17"/>
          <p:cNvSpPr txBox="1"/>
          <p:nvPr/>
        </p:nvSpPr>
        <p:spPr>
          <a:xfrm>
            <a:off x="143035" y="2534546"/>
            <a:ext cx="5677333" cy="1569597"/>
          </a:xfrm>
          <a:prstGeom prst="rect">
            <a:avLst/>
          </a:prstGeom>
        </p:spPr>
        <p:txBody>
          <a:bodyPr lIns="0" tIns="0" rIns="0" bIns="0" rtlCol="0" anchor="t">
            <a:spAutoFit/>
          </a:bodyPr>
          <a:lstStyle/>
          <a:p>
            <a:pPr algn="ctr">
              <a:lnSpc>
                <a:spcPts val="4200"/>
              </a:lnSpc>
            </a:pPr>
            <a:r>
              <a:rPr lang="en-US" sz="3000" b="1">
                <a:solidFill>
                  <a:srgbClr val="000000"/>
                </a:solidFill>
                <a:latin typeface="Public Sans" panose="020B0604020202020204" charset="0"/>
                <a:ea typeface="Arimo Bold"/>
                <a:cs typeface="Arimo Bold"/>
                <a:sym typeface="Arimo Bold"/>
              </a:rPr>
              <a:t>Interpretative Phenomenological Analysis (IPA) </a:t>
            </a:r>
          </a:p>
        </p:txBody>
      </p:sp>
      <p:grpSp>
        <p:nvGrpSpPr>
          <p:cNvPr id="15" name="Group 15" descr="Illustration featuring a brain, an ear, an eye, and a person with an outstretched arm, all enclosed within a circular outline, representing the connection between sensory input and cognitive processing"/>
          <p:cNvGrpSpPr/>
          <p:nvPr/>
        </p:nvGrpSpPr>
        <p:grpSpPr>
          <a:xfrm>
            <a:off x="1428514" y="4158733"/>
            <a:ext cx="3106374" cy="3118367"/>
            <a:chOff x="0" y="0"/>
            <a:chExt cx="4141832" cy="4157823"/>
          </a:xfrm>
        </p:grpSpPr>
        <p:sp>
          <p:nvSpPr>
            <p:cNvPr id="16" name="Freeform 16"/>
            <p:cNvSpPr/>
            <p:nvPr/>
          </p:nvSpPr>
          <p:spPr>
            <a:xfrm>
              <a:off x="0" y="0"/>
              <a:ext cx="4141851" cy="4157853"/>
            </a:xfrm>
            <a:custGeom>
              <a:avLst/>
              <a:gdLst/>
              <a:ahLst/>
              <a:cxnLst/>
              <a:rect l="l" t="t" r="r" b="b"/>
              <a:pathLst>
                <a:path w="4141851" h="4157853">
                  <a:moveTo>
                    <a:pt x="0" y="0"/>
                  </a:moveTo>
                  <a:lnTo>
                    <a:pt x="4141851" y="0"/>
                  </a:lnTo>
                  <a:lnTo>
                    <a:pt x="4141851" y="4157853"/>
                  </a:lnTo>
                  <a:lnTo>
                    <a:pt x="0" y="4157853"/>
                  </a:lnTo>
                  <a:lnTo>
                    <a:pt x="0" y="0"/>
                  </a:lnTo>
                  <a:close/>
                </a:path>
              </a:pathLst>
            </a:custGeom>
            <a:blipFill>
              <a:blip r:embed="rId3"/>
              <a:stretch>
                <a:fillRect/>
              </a:stretch>
            </a:blipFill>
          </p:spPr>
          <p:txBody>
            <a:bodyPr/>
            <a:lstStyle/>
            <a:p>
              <a:endParaRPr lang="en-GB">
                <a:latin typeface="Public Sans" panose="020B0604020202020204" charset="0"/>
              </a:endParaRPr>
            </a:p>
          </p:txBody>
        </p:sp>
      </p:grpSp>
      <p:sp>
        <p:nvSpPr>
          <p:cNvPr id="18" name="TextBox 18"/>
          <p:cNvSpPr txBox="1"/>
          <p:nvPr/>
        </p:nvSpPr>
        <p:spPr>
          <a:xfrm>
            <a:off x="304800" y="7296150"/>
            <a:ext cx="5467203" cy="1569597"/>
          </a:xfrm>
          <a:prstGeom prst="rect">
            <a:avLst/>
          </a:prstGeom>
        </p:spPr>
        <p:txBody>
          <a:bodyPr lIns="0" tIns="0" rIns="0" bIns="0" rtlCol="0" anchor="t">
            <a:spAutoFit/>
          </a:bodyPr>
          <a:lstStyle/>
          <a:p>
            <a:pPr algn="ctr">
              <a:lnSpc>
                <a:spcPts val="4200"/>
              </a:lnSpc>
            </a:pPr>
            <a:r>
              <a:rPr lang="en-US" sz="3000">
                <a:solidFill>
                  <a:srgbClr val="000000"/>
                </a:solidFill>
                <a:latin typeface="Public Sans" panose="020B0604020202020204" charset="0"/>
                <a:ea typeface="Abhaya Libre"/>
                <a:cs typeface="Abhaya Libre"/>
                <a:sym typeface="Abhaya Libre"/>
              </a:rPr>
              <a:t>IPA focuses on how the individual makes sense of their lived experience </a:t>
            </a:r>
          </a:p>
        </p:txBody>
      </p:sp>
      <p:grpSp>
        <p:nvGrpSpPr>
          <p:cNvPr id="11" name="Group 11" descr="A colourful diagram illustrating the concept of intersectionality, featuring a circular chart divided into 12 segments, each representing different aspects of identity such as race, ethnicity, gender identity, class, language, religion, ability, sexuality, mental health, age, education, and attractiveness. Below the chart, there is a quote by Kimberlé Crenshaw about intersectionality"/>
          <p:cNvGrpSpPr/>
          <p:nvPr/>
        </p:nvGrpSpPr>
        <p:grpSpPr>
          <a:xfrm>
            <a:off x="7536784" y="2936561"/>
            <a:ext cx="4403528" cy="3407230"/>
            <a:chOff x="0" y="0"/>
            <a:chExt cx="5871371" cy="4542973"/>
          </a:xfrm>
        </p:grpSpPr>
        <p:sp>
          <p:nvSpPr>
            <p:cNvPr id="12" name="Freeform 12"/>
            <p:cNvSpPr/>
            <p:nvPr/>
          </p:nvSpPr>
          <p:spPr>
            <a:xfrm>
              <a:off x="0" y="0"/>
              <a:ext cx="5871337" cy="4542917"/>
            </a:xfrm>
            <a:custGeom>
              <a:avLst/>
              <a:gdLst/>
              <a:ahLst/>
              <a:cxnLst/>
              <a:rect l="l" t="t" r="r" b="b"/>
              <a:pathLst>
                <a:path w="5871337" h="4542917">
                  <a:moveTo>
                    <a:pt x="0" y="0"/>
                  </a:moveTo>
                  <a:lnTo>
                    <a:pt x="5871337" y="0"/>
                  </a:lnTo>
                  <a:lnTo>
                    <a:pt x="5871337" y="4542917"/>
                  </a:lnTo>
                  <a:lnTo>
                    <a:pt x="0" y="4542917"/>
                  </a:lnTo>
                  <a:lnTo>
                    <a:pt x="0" y="0"/>
                  </a:lnTo>
                  <a:close/>
                </a:path>
              </a:pathLst>
            </a:custGeom>
            <a:blipFill>
              <a:blip r:embed="rId4"/>
              <a:stretch>
                <a:fillRect l="-12" r="-13" b="-1"/>
              </a:stretch>
            </a:blipFill>
          </p:spPr>
          <p:txBody>
            <a:bodyPr/>
            <a:lstStyle/>
            <a:p>
              <a:endParaRPr lang="en-GB">
                <a:latin typeface="Public Sans" panose="020B0604020202020204" charset="0"/>
              </a:endParaRPr>
            </a:p>
          </p:txBody>
        </p:sp>
      </p:grpSp>
      <p:sp>
        <p:nvSpPr>
          <p:cNvPr id="20" name="TextBox 20"/>
          <p:cNvSpPr txBox="1"/>
          <p:nvPr/>
        </p:nvSpPr>
        <p:spPr>
          <a:xfrm>
            <a:off x="12232654" y="2812422"/>
            <a:ext cx="5026646" cy="1030988"/>
          </a:xfrm>
          <a:prstGeom prst="rect">
            <a:avLst/>
          </a:prstGeom>
        </p:spPr>
        <p:txBody>
          <a:bodyPr lIns="0" tIns="0" rIns="0" bIns="0" rtlCol="0" anchor="t">
            <a:spAutoFit/>
          </a:bodyPr>
          <a:lstStyle/>
          <a:p>
            <a:pPr algn="ctr">
              <a:lnSpc>
                <a:spcPts val="4198"/>
              </a:lnSpc>
            </a:pPr>
            <a:r>
              <a:rPr lang="en-US" sz="2999" b="1" dirty="0">
                <a:solidFill>
                  <a:srgbClr val="000000"/>
                </a:solidFill>
                <a:latin typeface="Public Sans" panose="020B0604020202020204" charset="0"/>
                <a:ea typeface="Arimo Bold"/>
                <a:cs typeface="Arimo Bold"/>
                <a:sym typeface="Arimo Bold"/>
              </a:rPr>
              <a:t>Disability Critical Race Theory (</a:t>
            </a:r>
            <a:r>
              <a:rPr lang="en-US" sz="2999" b="1" i="1" dirty="0" err="1">
                <a:solidFill>
                  <a:srgbClr val="000000"/>
                </a:solidFill>
                <a:latin typeface="Public Sans" panose="020B0604020202020204" charset="0"/>
                <a:ea typeface="Arimo Bold Italics"/>
                <a:cs typeface="Arimo Bold Italics"/>
                <a:sym typeface="Arimo Bold Italics"/>
              </a:rPr>
              <a:t>DisCrit</a:t>
            </a:r>
            <a:r>
              <a:rPr lang="en-US" sz="2999" b="1" i="1" dirty="0">
                <a:solidFill>
                  <a:srgbClr val="000000"/>
                </a:solidFill>
                <a:latin typeface="Public Sans" panose="020B0604020202020204" charset="0"/>
                <a:ea typeface="Arimo Bold Italics"/>
                <a:cs typeface="Arimo Bold Italics"/>
                <a:sym typeface="Arimo Bold Italics"/>
              </a:rPr>
              <a:t>)</a:t>
            </a:r>
          </a:p>
        </p:txBody>
      </p:sp>
      <p:grpSp>
        <p:nvGrpSpPr>
          <p:cNvPr id="13" name="Group 13" descr="Illustration of two interlocking gears, one labeled 'Ableism' in purple and the other labeled 'Racism' in blue, with arrows indicating movement. The image represents the interconnectedness and mutual influence of ableism and racism"/>
          <p:cNvGrpSpPr/>
          <p:nvPr/>
        </p:nvGrpSpPr>
        <p:grpSpPr>
          <a:xfrm>
            <a:off x="12803204" y="4035057"/>
            <a:ext cx="3885546" cy="2800284"/>
            <a:chOff x="0" y="0"/>
            <a:chExt cx="5180728" cy="3733712"/>
          </a:xfrm>
        </p:grpSpPr>
        <p:sp>
          <p:nvSpPr>
            <p:cNvPr id="14" name="Freeform 14" descr="Illustration of two interlocking gears, one labeled 'Ableism' in purple and the other labeled 'Racism' in blue, with arrows indicating movement. The image represents the interconnectedness and mutual influence of ableism and racism"/>
            <p:cNvSpPr/>
            <p:nvPr/>
          </p:nvSpPr>
          <p:spPr>
            <a:xfrm>
              <a:off x="0" y="0"/>
              <a:ext cx="5180711" cy="3733673"/>
            </a:xfrm>
            <a:custGeom>
              <a:avLst/>
              <a:gdLst/>
              <a:ahLst/>
              <a:cxnLst/>
              <a:rect l="l" t="t" r="r" b="b"/>
              <a:pathLst>
                <a:path w="5180711" h="3733673">
                  <a:moveTo>
                    <a:pt x="0" y="0"/>
                  </a:moveTo>
                  <a:lnTo>
                    <a:pt x="5180711" y="0"/>
                  </a:lnTo>
                  <a:lnTo>
                    <a:pt x="5180711" y="3733673"/>
                  </a:lnTo>
                  <a:lnTo>
                    <a:pt x="0" y="3733673"/>
                  </a:lnTo>
                  <a:lnTo>
                    <a:pt x="0" y="0"/>
                  </a:lnTo>
                  <a:close/>
                </a:path>
              </a:pathLst>
            </a:custGeom>
            <a:blipFill>
              <a:blip r:embed="rId5"/>
              <a:stretch>
                <a:fillRect t="-4226" b="-4227"/>
              </a:stretch>
            </a:blipFill>
          </p:spPr>
          <p:txBody>
            <a:bodyPr/>
            <a:lstStyle/>
            <a:p>
              <a:endParaRPr lang="en-GB">
                <a:latin typeface="Public Sans" panose="020B0604020202020204" charset="0"/>
              </a:endParaRPr>
            </a:p>
          </p:txBody>
        </p:sp>
      </p:grpSp>
      <p:sp>
        <p:nvSpPr>
          <p:cNvPr id="19" name="TextBox 19"/>
          <p:cNvSpPr txBox="1"/>
          <p:nvPr/>
        </p:nvSpPr>
        <p:spPr>
          <a:xfrm>
            <a:off x="6844665" y="6610350"/>
            <a:ext cx="10577102" cy="2108206"/>
          </a:xfrm>
          <a:prstGeom prst="rect">
            <a:avLst/>
          </a:prstGeom>
        </p:spPr>
        <p:txBody>
          <a:bodyPr lIns="0" tIns="0" rIns="0" bIns="0" rtlCol="0" anchor="t">
            <a:spAutoFit/>
          </a:bodyPr>
          <a:lstStyle/>
          <a:p>
            <a:pPr algn="ctr">
              <a:lnSpc>
                <a:spcPts val="4198"/>
              </a:lnSpc>
            </a:pPr>
            <a:r>
              <a:rPr lang="en-US" sz="2999" dirty="0">
                <a:solidFill>
                  <a:srgbClr val="000000"/>
                </a:solidFill>
                <a:latin typeface="Public Sans" panose="020B0604020202020204" charset="0"/>
                <a:ea typeface="Abhaya Libre"/>
                <a:cs typeface="Abhaya Libre"/>
                <a:sym typeface="Abhaya Libre"/>
              </a:rPr>
              <a:t>Intersectionality theory and Disability Critical Race Theory provides a lens through which to examine the influence of power, oppression, privilege, racism and ableism on the Autistic experience</a:t>
            </a:r>
          </a:p>
        </p:txBody>
      </p:sp>
      <p:sp>
        <p:nvSpPr>
          <p:cNvPr id="3" name="Freeform 3">
            <a:extLst>
              <a:ext uri="{C183D7F6-B498-43B3-948B-1728B52AA6E4}">
                <adec:decorative xmlns:adec="http://schemas.microsoft.com/office/drawing/2017/decorative" val="1"/>
              </a:ext>
            </a:extLst>
          </p:cNvPr>
          <p:cNvSpPr/>
          <p:nvPr/>
        </p:nvSpPr>
        <p:spPr>
          <a:xfrm>
            <a:off x="13764167" y="5827621"/>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6">
              <a:extLst>
                <a:ext uri="{96DAC541-7B7A-43D3-8B79-37D633B846F1}">
                  <asvg:svgBlip xmlns:asvg="http://schemas.microsoft.com/office/drawing/2016/SVG/main" r:embed="rId7"/>
                </a:ext>
              </a:extLst>
            </a:blip>
            <a:stretch>
              <a:fillRect t="-166" b="-166"/>
            </a:stretch>
          </a:blipFill>
        </p:spPr>
        <p:txBody>
          <a:bodyPr/>
          <a:lstStyle/>
          <a:p>
            <a:endParaRPr lang="en-GB">
              <a:latin typeface="Public Sans" panose="020B0604020202020204" charset="0"/>
            </a:endParaRPr>
          </a:p>
        </p:txBody>
      </p:sp>
      <p:grpSp>
        <p:nvGrpSpPr>
          <p:cNvPr id="4" name="Group 4">
            <a:extLst>
              <a:ext uri="{C183D7F6-B498-43B3-948B-1728B52AA6E4}">
                <adec:decorative xmlns:adec="http://schemas.microsoft.com/office/drawing/2017/decorative" val="1"/>
              </a:ext>
            </a:extLst>
          </p:cNvPr>
          <p:cNvGrpSpPr/>
          <p:nvPr/>
        </p:nvGrpSpPr>
        <p:grpSpPr>
          <a:xfrm>
            <a:off x="-317749" y="9004117"/>
            <a:ext cx="7219564" cy="133350"/>
            <a:chOff x="0" y="0"/>
            <a:chExt cx="9626085" cy="177800"/>
          </a:xfrm>
        </p:grpSpPr>
        <p:sp>
          <p:nvSpPr>
            <p:cNvPr id="5" name="Freeform 5"/>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latin typeface="Public Sans" panose="020B0604020202020204" charset="0"/>
              </a:endParaRPr>
            </a:p>
          </p:txBody>
        </p:sp>
      </p:grpSp>
      <p:grpSp>
        <p:nvGrpSpPr>
          <p:cNvPr id="6" name="Group 6">
            <a:extLst>
              <a:ext uri="{C183D7F6-B498-43B3-948B-1728B52AA6E4}">
                <adec:decorative xmlns:adec="http://schemas.microsoft.com/office/drawing/2017/decorative" val="1"/>
              </a:ext>
            </a:extLst>
          </p:cNvPr>
          <p:cNvGrpSpPr/>
          <p:nvPr/>
        </p:nvGrpSpPr>
        <p:grpSpPr>
          <a:xfrm>
            <a:off x="11373019" y="9004117"/>
            <a:ext cx="7219564" cy="133350"/>
            <a:chOff x="0" y="0"/>
            <a:chExt cx="9626085" cy="177800"/>
          </a:xfrm>
        </p:grpSpPr>
        <p:sp>
          <p:nvSpPr>
            <p:cNvPr id="7" name="Freeform 7"/>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latin typeface="Public Sans" panose="020B0604020202020204" charset="0"/>
              </a:endParaRPr>
            </a:p>
          </p:txBody>
        </p:sp>
      </p:grpSp>
      <p:sp>
        <p:nvSpPr>
          <p:cNvPr id="8" name="Freeform 8">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latin typeface="Public Sans" panose="020B0604020202020204" charset="0"/>
            </a:endParaRPr>
          </a:p>
        </p:txBody>
      </p:sp>
      <p:sp>
        <p:nvSpPr>
          <p:cNvPr id="10" name="Freeform 10">
            <a:extLst>
              <a:ext uri="{C183D7F6-B498-43B3-948B-1728B52AA6E4}">
                <adec:decorative xmlns:adec="http://schemas.microsoft.com/office/drawing/2017/decorative" val="1"/>
              </a:ext>
            </a:extLst>
          </p:cNvPr>
          <p:cNvSpPr/>
          <p:nvPr/>
        </p:nvSpPr>
        <p:spPr>
          <a:xfrm>
            <a:off x="-2628900" y="-144908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6">
              <a:extLst>
                <a:ext uri="{96DAC541-7B7A-43D3-8B79-37D633B846F1}">
                  <asvg:svgBlip xmlns:asvg="http://schemas.microsoft.com/office/drawing/2016/SVG/main" r:embed="rId7"/>
                </a:ext>
              </a:extLst>
            </a:blip>
            <a:stretch>
              <a:fillRect t="-166" b="-166"/>
            </a:stretch>
          </a:blipFill>
        </p:spPr>
        <p:txBody>
          <a:bodyPr/>
          <a:lstStyle/>
          <a:p>
            <a:endParaRPr lang="en-GB">
              <a:latin typeface="Public Sans" panose="020B0604020202020204" charset="0"/>
            </a:endParaRPr>
          </a:p>
        </p:txBody>
      </p:sp>
      <p:pic>
        <p:nvPicPr>
          <p:cNvPr id="9" name="Picture 8" descr="A logo with a couple of heads&#10;&#10;">
            <a:extLst>
              <a:ext uri="{FF2B5EF4-FFF2-40B4-BE49-F238E27FC236}">
                <a16:creationId xmlns:a16="http://schemas.microsoft.com/office/drawing/2014/main" id="{47122493-7103-5C29-F5E7-6030BA5FC0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C9FB91-C2B3-BE6C-F1C6-E9C7CC52D478}"/>
              </a:ext>
            </a:extLst>
          </p:cNvPr>
          <p:cNvSpPr>
            <a:spLocks noGrp="1"/>
          </p:cNvSpPr>
          <p:nvPr>
            <p:ph type="title" idx="4294967295"/>
          </p:nvPr>
        </p:nvSpPr>
        <p:spPr>
          <a:xfrm>
            <a:off x="4720330" y="265112"/>
            <a:ext cx="8229600" cy="1143000"/>
          </a:xfrm>
        </p:spPr>
        <p:txBody>
          <a:bodyPr/>
          <a:lstStyle/>
          <a:p>
            <a:r>
              <a:rPr lang="en-GB" b="1" dirty="0"/>
              <a:t>Group Experiential Themes</a:t>
            </a:r>
          </a:p>
        </p:txBody>
      </p:sp>
      <p:grpSp>
        <p:nvGrpSpPr>
          <p:cNvPr id="10" name="Group 10" descr="A diagram titled 'Group Experiential Themes' with five coloured boxes, each representing a different theme. The themes are: 1. The importance of acceptance and belonging, 2. Managing social expectations and norms, 3. Navigating the intersection of autism, race, and gender as a masking and camouflaging Black Autistic girl, 4. Challenges with sensory sensitivities and overload, and 5. The significant role of support and understanding"/>
          <p:cNvGrpSpPr/>
          <p:nvPr/>
        </p:nvGrpSpPr>
        <p:grpSpPr>
          <a:xfrm>
            <a:off x="2261594" y="1056482"/>
            <a:ext cx="13147072" cy="7280243"/>
            <a:chOff x="0" y="293159"/>
            <a:chExt cx="17529430" cy="9706991"/>
          </a:xfrm>
        </p:grpSpPr>
        <p:sp>
          <p:nvSpPr>
            <p:cNvPr id="11" name="Freeform 11"/>
            <p:cNvSpPr/>
            <p:nvPr/>
          </p:nvSpPr>
          <p:spPr>
            <a:xfrm>
              <a:off x="0" y="293159"/>
              <a:ext cx="17529430" cy="9706991"/>
            </a:xfrm>
            <a:custGeom>
              <a:avLst/>
              <a:gdLst/>
              <a:ahLst/>
              <a:cxnLst/>
              <a:rect l="l" t="t" r="r" b="b"/>
              <a:pathLst>
                <a:path w="17529429" h="9706991">
                  <a:moveTo>
                    <a:pt x="0" y="0"/>
                  </a:moveTo>
                  <a:lnTo>
                    <a:pt x="17529429" y="0"/>
                  </a:lnTo>
                  <a:lnTo>
                    <a:pt x="17529429" y="9706991"/>
                  </a:lnTo>
                  <a:lnTo>
                    <a:pt x="0" y="9706991"/>
                  </a:lnTo>
                  <a:lnTo>
                    <a:pt x="0" y="0"/>
                  </a:lnTo>
                  <a:close/>
                </a:path>
              </a:pathLst>
            </a:custGeom>
            <a:blipFill>
              <a:blip r:embed="rId3"/>
              <a:stretch>
                <a:fillRect l="-31" r="-31"/>
              </a:stretch>
            </a:blipFill>
          </p:spPr>
          <p:txBody>
            <a:bodyPr/>
            <a:lstStyle/>
            <a:p>
              <a:endParaRPr lang="en-GB"/>
            </a:p>
          </p:txBody>
        </p:sp>
      </p:grpSp>
      <p:grpSp>
        <p:nvGrpSpPr>
          <p:cNvPr id="2" name="Group 2">
            <a:extLst>
              <a:ext uri="{C183D7F6-B498-43B3-948B-1728B52AA6E4}">
                <adec:decorative xmlns:adec="http://schemas.microsoft.com/office/drawing/2017/decorative" val="1"/>
              </a:ext>
            </a:extLst>
          </p:cNvPr>
          <p:cNvGrpSpPr/>
          <p:nvPr/>
        </p:nvGrpSpPr>
        <p:grpSpPr>
          <a:xfrm>
            <a:off x="-317749" y="9004117"/>
            <a:ext cx="7219564" cy="133350"/>
            <a:chOff x="0" y="0"/>
            <a:chExt cx="9626085" cy="177800"/>
          </a:xfrm>
        </p:grpSpPr>
        <p:sp>
          <p:nvSpPr>
            <p:cNvPr id="3" name="Freeform 3"/>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1373019" y="9004117"/>
            <a:ext cx="7219564" cy="133350"/>
            <a:chOff x="0" y="0"/>
            <a:chExt cx="9626085" cy="177800"/>
          </a:xfrm>
        </p:grpSpPr>
        <p:sp>
          <p:nvSpPr>
            <p:cNvPr id="5" name="Freeform 5"/>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p>
          </p:txBody>
        </p:sp>
      </p:grpSp>
      <p:sp>
        <p:nvSpPr>
          <p:cNvPr id="6" name="Freeform 6">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14982801" y="637964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6">
              <a:extLst>
                <a:ext uri="{96DAC541-7B7A-43D3-8B79-37D633B846F1}">
                  <asvg:svgBlip xmlns:asvg="http://schemas.microsoft.com/office/drawing/2016/SVG/main" r:embed="rId7"/>
                </a:ext>
              </a:extLst>
            </a:blip>
            <a:stretch>
              <a:fillRect t="-166" b="-166"/>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a:off x="-1648907"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6">
              <a:extLst>
                <a:ext uri="{96DAC541-7B7A-43D3-8B79-37D633B846F1}">
                  <asvg:svgBlip xmlns:asvg="http://schemas.microsoft.com/office/drawing/2016/SVG/main" r:embed="rId7"/>
                </a:ext>
              </a:extLst>
            </a:blip>
            <a:stretch>
              <a:fillRect t="-166" b="-166"/>
            </a:stretch>
          </a:blipFill>
        </p:spPr>
        <p:txBody>
          <a:bodyPr/>
          <a:lstStyle/>
          <a:p>
            <a:endParaRPr lang="en-GB"/>
          </a:p>
        </p:txBody>
      </p:sp>
      <p:pic>
        <p:nvPicPr>
          <p:cNvPr id="12" name="Picture 11" descr="A logo with a couple of heads&#10;&#10;">
            <a:extLst>
              <a:ext uri="{FF2B5EF4-FFF2-40B4-BE49-F238E27FC236}">
                <a16:creationId xmlns:a16="http://schemas.microsoft.com/office/drawing/2014/main" id="{DC3EA7EB-CC82-220F-936D-9C39188E64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028652" y="762257"/>
            <a:ext cx="14867787" cy="16129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899"/>
              </a:lnSpc>
              <a:spcBef>
                <a:spcPts val="0"/>
              </a:spcBef>
              <a:spcAft>
                <a:spcPts val="0"/>
              </a:spcAft>
              <a:buClrTx/>
              <a:buSzTx/>
              <a:buFontTx/>
              <a:buNone/>
              <a:tabLst/>
              <a:defRPr/>
            </a:pPr>
            <a:r>
              <a:rPr kumimoji="0" lang="en-US" sz="8499" b="0" i="0" u="none" strike="noStrike" kern="1200" cap="none" spc="0" normalizeH="0" baseline="0" noProof="0" dirty="0">
                <a:ln>
                  <a:noFill/>
                </a:ln>
                <a:solidFill>
                  <a:srgbClr val="000000"/>
                </a:solidFill>
                <a:effectLst/>
                <a:uLnTx/>
                <a:uFillTx/>
                <a:latin typeface="Alatsi"/>
                <a:ea typeface="Alatsi"/>
                <a:cs typeface="Alatsi"/>
                <a:sym typeface="Alatsi"/>
              </a:rPr>
              <a:t>Acceptance and belonging</a:t>
            </a:r>
          </a:p>
        </p:txBody>
      </p:sp>
      <p:grpSp>
        <p:nvGrpSpPr>
          <p:cNvPr id="3" name="Group 3">
            <a:extLst>
              <a:ext uri="{C183D7F6-B498-43B3-948B-1728B52AA6E4}">
                <adec:decorative xmlns:adec="http://schemas.microsoft.com/office/drawing/2017/decorative" val="1"/>
              </a:ext>
            </a:extLst>
          </p:cNvPr>
          <p:cNvGrpSpPr/>
          <p:nvPr/>
        </p:nvGrpSpPr>
        <p:grpSpPr>
          <a:xfrm>
            <a:off x="1028700" y="7232291"/>
            <a:ext cx="119703" cy="3111756"/>
            <a:chOff x="0" y="0"/>
            <a:chExt cx="159604" cy="4149008"/>
          </a:xfrm>
        </p:grpSpPr>
        <p:sp>
          <p:nvSpPr>
            <p:cNvPr id="4" name="Freeform 4"/>
            <p:cNvSpPr/>
            <p:nvPr/>
          </p:nvSpPr>
          <p:spPr>
            <a:xfrm>
              <a:off x="0" y="76073"/>
              <a:ext cx="159639" cy="3996817"/>
            </a:xfrm>
            <a:custGeom>
              <a:avLst/>
              <a:gdLst/>
              <a:ahLst/>
              <a:cxnLst/>
              <a:rect l="l" t="t" r="r" b="b"/>
              <a:pathLst>
                <a:path w="159639" h="3996817">
                  <a:moveTo>
                    <a:pt x="7239" y="3996817"/>
                  </a:moveTo>
                  <a:lnTo>
                    <a:pt x="0" y="254"/>
                  </a:lnTo>
                  <a:lnTo>
                    <a:pt x="152400" y="0"/>
                  </a:lnTo>
                  <a:lnTo>
                    <a:pt x="159639" y="3996563"/>
                  </a:lnTo>
                  <a:close/>
                </a:path>
              </a:pathLst>
            </a:custGeom>
            <a:solidFill>
              <a:srgbClr val="9FC3D0"/>
            </a:solidFill>
          </p:spPr>
          <p:txBody>
            <a:bodyPr/>
            <a:lstStyle/>
            <a:p>
              <a:endParaRPr lang="en-GB"/>
            </a:p>
          </p:txBody>
        </p:sp>
      </p:grpSp>
      <p:grpSp>
        <p:nvGrpSpPr>
          <p:cNvPr id="5" name="Group 5">
            <a:extLst>
              <a:ext uri="{C183D7F6-B498-43B3-948B-1728B52AA6E4}">
                <adec:decorative xmlns:adec="http://schemas.microsoft.com/office/drawing/2017/decorative" val="1"/>
              </a:ext>
            </a:extLst>
          </p:cNvPr>
          <p:cNvGrpSpPr/>
          <p:nvPr/>
        </p:nvGrpSpPr>
        <p:grpSpPr>
          <a:xfrm>
            <a:off x="1033340" y="-161675"/>
            <a:ext cx="119703" cy="3111756"/>
            <a:chOff x="0" y="0"/>
            <a:chExt cx="159604" cy="4149008"/>
          </a:xfrm>
        </p:grpSpPr>
        <p:sp>
          <p:nvSpPr>
            <p:cNvPr id="6" name="Freeform 6"/>
            <p:cNvSpPr/>
            <p:nvPr/>
          </p:nvSpPr>
          <p:spPr>
            <a:xfrm>
              <a:off x="0" y="76073"/>
              <a:ext cx="159639" cy="3996817"/>
            </a:xfrm>
            <a:custGeom>
              <a:avLst/>
              <a:gdLst/>
              <a:ahLst/>
              <a:cxnLst/>
              <a:rect l="l" t="t" r="r" b="b"/>
              <a:pathLst>
                <a:path w="159639" h="3996817">
                  <a:moveTo>
                    <a:pt x="7239" y="3996817"/>
                  </a:moveTo>
                  <a:lnTo>
                    <a:pt x="0" y="254"/>
                  </a:lnTo>
                  <a:lnTo>
                    <a:pt x="152400" y="0"/>
                  </a:lnTo>
                  <a:lnTo>
                    <a:pt x="159639" y="3996563"/>
                  </a:lnTo>
                  <a:close/>
                </a:path>
              </a:pathLst>
            </a:custGeom>
            <a:solidFill>
              <a:srgbClr val="9FC3D0"/>
            </a:solidFill>
          </p:spPr>
          <p:txBody>
            <a:bodyPr/>
            <a:lstStyle/>
            <a:p>
              <a:endParaRPr lang="en-GB"/>
            </a:p>
          </p:txBody>
        </p:sp>
      </p:grpSp>
      <p:sp>
        <p:nvSpPr>
          <p:cNvPr id="7" name="Freeform 7">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a:off x="1475832" y="-144908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5">
              <a:extLst>
                <a:ext uri="{96DAC541-7B7A-43D3-8B79-37D633B846F1}">
                  <asvg:svgBlip xmlns:asvg="http://schemas.microsoft.com/office/drawing/2016/SVG/main" r:embed="rId6"/>
                </a:ext>
              </a:extLst>
            </a:blip>
            <a:stretch>
              <a:fillRect t="-166" b="-166"/>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a:off x="10721225" y="878816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5">
              <a:extLst>
                <a:ext uri="{96DAC541-7B7A-43D3-8B79-37D633B846F1}">
                  <asvg:svgBlip xmlns:asvg="http://schemas.microsoft.com/office/drawing/2016/SVG/main" r:embed="rId6"/>
                </a:ext>
              </a:extLst>
            </a:blip>
            <a:stretch>
              <a:fillRect t="-166" b="-166"/>
            </a:stretch>
          </a:blipFill>
        </p:spPr>
        <p:txBody>
          <a:bodyPr/>
          <a:lstStyle/>
          <a:p>
            <a:endParaRPr lang="en-GB"/>
          </a:p>
        </p:txBody>
      </p:sp>
      <p:grpSp>
        <p:nvGrpSpPr>
          <p:cNvPr id="11" name="Group 11" descr="Speech bubble containing the text: 'In nursery I found those like the easiest time of like my life, because I just felt really free to be like how I was. So, when I went into primary school, I never really learned how to mask, so that's why loads of people [...] saw me as weird."/>
          <p:cNvGrpSpPr/>
          <p:nvPr/>
        </p:nvGrpSpPr>
        <p:grpSpPr>
          <a:xfrm>
            <a:off x="1277622" y="2219395"/>
            <a:ext cx="4457040" cy="4752905"/>
            <a:chOff x="0" y="0"/>
            <a:chExt cx="4665587" cy="5035735"/>
          </a:xfrm>
        </p:grpSpPr>
        <p:sp>
          <p:nvSpPr>
            <p:cNvPr id="12" name="Freeform 12"/>
            <p:cNvSpPr/>
            <p:nvPr/>
          </p:nvSpPr>
          <p:spPr>
            <a:xfrm>
              <a:off x="0" y="0"/>
              <a:ext cx="4665599" cy="5035677"/>
            </a:xfrm>
            <a:custGeom>
              <a:avLst/>
              <a:gdLst/>
              <a:ahLst/>
              <a:cxnLst/>
              <a:rect l="l" t="t" r="r" b="b"/>
              <a:pathLst>
                <a:path w="4665599" h="5035677">
                  <a:moveTo>
                    <a:pt x="0" y="0"/>
                  </a:moveTo>
                  <a:lnTo>
                    <a:pt x="4665599" y="0"/>
                  </a:lnTo>
                  <a:lnTo>
                    <a:pt x="4665599" y="5035677"/>
                  </a:lnTo>
                  <a:lnTo>
                    <a:pt x="0" y="5035677"/>
                  </a:lnTo>
                  <a:lnTo>
                    <a:pt x="0" y="0"/>
                  </a:lnTo>
                  <a:close/>
                </a:path>
              </a:pathLst>
            </a:custGeom>
            <a:blipFill>
              <a:blip r:embed="rId7"/>
              <a:stretch>
                <a:fillRect l="-46" r="-45" b="-1"/>
              </a:stretch>
            </a:blipFill>
          </p:spPr>
          <p:txBody>
            <a:bodyPr/>
            <a:lstStyle/>
            <a:p>
              <a:endParaRPr lang="en-GB"/>
            </a:p>
          </p:txBody>
        </p:sp>
      </p:grpSp>
      <p:grpSp>
        <p:nvGrpSpPr>
          <p:cNvPr id="13" name="Group 13" descr="I actually got called mentally ill by a lot of the people in my school[...] they'd be like, Maia, you're actually mentally ill. That's the type of names that used to come back to me when I was younger, just because I used to express myself.&quot;"/>
          <p:cNvGrpSpPr/>
          <p:nvPr/>
        </p:nvGrpSpPr>
        <p:grpSpPr>
          <a:xfrm>
            <a:off x="7001427" y="2470408"/>
            <a:ext cx="4005825" cy="3929458"/>
            <a:chOff x="0" y="0"/>
            <a:chExt cx="5341100" cy="5239277"/>
          </a:xfrm>
        </p:grpSpPr>
        <p:sp>
          <p:nvSpPr>
            <p:cNvPr id="14" name="Freeform 14" descr="I actually got called mentally ill by a lot of the people in my school[...] they'd be like, Maia, you're actually mentally ill. That's the type of names that used to come back to me when I was younger, just because I used to express myself."/>
            <p:cNvSpPr/>
            <p:nvPr/>
          </p:nvSpPr>
          <p:spPr>
            <a:xfrm>
              <a:off x="0" y="0"/>
              <a:ext cx="5341112" cy="5239258"/>
            </a:xfrm>
            <a:custGeom>
              <a:avLst/>
              <a:gdLst/>
              <a:ahLst/>
              <a:cxnLst/>
              <a:rect l="l" t="t" r="r" b="b"/>
              <a:pathLst>
                <a:path w="5341112" h="5239258">
                  <a:moveTo>
                    <a:pt x="0" y="0"/>
                  </a:moveTo>
                  <a:lnTo>
                    <a:pt x="5341112" y="0"/>
                  </a:lnTo>
                  <a:lnTo>
                    <a:pt x="5341112" y="5239258"/>
                  </a:lnTo>
                  <a:lnTo>
                    <a:pt x="0" y="5239258"/>
                  </a:lnTo>
                  <a:lnTo>
                    <a:pt x="0" y="0"/>
                  </a:lnTo>
                  <a:close/>
                </a:path>
              </a:pathLst>
            </a:custGeom>
            <a:blipFill>
              <a:blip r:embed="rId8"/>
              <a:stretch>
                <a:fillRect l="-8" r="-8"/>
              </a:stretch>
            </a:blipFill>
          </p:spPr>
          <p:txBody>
            <a:bodyPr/>
            <a:lstStyle/>
            <a:p>
              <a:endParaRPr lang="en-GB"/>
            </a:p>
          </p:txBody>
        </p:sp>
      </p:grpSp>
      <p:grpSp>
        <p:nvGrpSpPr>
          <p:cNvPr id="17" name="Group 17" descr="Speech bubble containing the text: 'I had been masking so long that like I literally didn’t have emotions […] I couldn’t name a single emotion […] when I felt it"/>
          <p:cNvGrpSpPr/>
          <p:nvPr/>
        </p:nvGrpSpPr>
        <p:grpSpPr>
          <a:xfrm>
            <a:off x="12801600" y="2317743"/>
            <a:ext cx="3651956" cy="4082115"/>
            <a:chOff x="0" y="0"/>
            <a:chExt cx="4869275" cy="5442820"/>
          </a:xfrm>
        </p:grpSpPr>
        <p:sp>
          <p:nvSpPr>
            <p:cNvPr id="18" name="Freeform 18"/>
            <p:cNvSpPr/>
            <p:nvPr/>
          </p:nvSpPr>
          <p:spPr>
            <a:xfrm>
              <a:off x="0" y="0"/>
              <a:ext cx="4869307" cy="5442839"/>
            </a:xfrm>
            <a:custGeom>
              <a:avLst/>
              <a:gdLst/>
              <a:ahLst/>
              <a:cxnLst/>
              <a:rect l="l" t="t" r="r" b="b"/>
              <a:pathLst>
                <a:path w="4869307" h="5442839">
                  <a:moveTo>
                    <a:pt x="0" y="0"/>
                  </a:moveTo>
                  <a:lnTo>
                    <a:pt x="4869307" y="0"/>
                  </a:lnTo>
                  <a:lnTo>
                    <a:pt x="4869307" y="5442839"/>
                  </a:lnTo>
                  <a:lnTo>
                    <a:pt x="0" y="5442839"/>
                  </a:lnTo>
                  <a:lnTo>
                    <a:pt x="0" y="0"/>
                  </a:lnTo>
                  <a:close/>
                </a:path>
              </a:pathLst>
            </a:custGeom>
            <a:blipFill>
              <a:blip r:embed="rId9"/>
              <a:stretch>
                <a:fillRect/>
              </a:stretch>
            </a:blipFill>
          </p:spPr>
          <p:txBody>
            <a:bodyPr/>
            <a:lstStyle/>
            <a:p>
              <a:endParaRPr lang="en-GB"/>
            </a:p>
          </p:txBody>
        </p:sp>
      </p:grpSp>
      <p:grpSp>
        <p:nvGrpSpPr>
          <p:cNvPr id="19" name="Group 19" descr="I was put in inpatients for like six months [ ...] I just thought I was really weird and that like my brain didn't work properly[ ...] I had never ever seen, like, a like Black Autistic girl"/>
          <p:cNvGrpSpPr/>
          <p:nvPr/>
        </p:nvGrpSpPr>
        <p:grpSpPr>
          <a:xfrm>
            <a:off x="4487732" y="6399865"/>
            <a:ext cx="4209677" cy="3619390"/>
            <a:chOff x="0" y="0"/>
            <a:chExt cx="5612903" cy="4825853"/>
          </a:xfrm>
        </p:grpSpPr>
        <p:sp>
          <p:nvSpPr>
            <p:cNvPr id="20" name="Freeform 20" descr="I was put in inpatients for like six months [ ...] I just thought I was really weird and that like my brain didn't work properly[ ...] I had never ever seen, like, a like Black Autistic girl"/>
            <p:cNvSpPr/>
            <p:nvPr/>
          </p:nvSpPr>
          <p:spPr>
            <a:xfrm>
              <a:off x="0" y="0"/>
              <a:ext cx="5612892" cy="4825873"/>
            </a:xfrm>
            <a:custGeom>
              <a:avLst/>
              <a:gdLst/>
              <a:ahLst/>
              <a:cxnLst/>
              <a:rect l="l" t="t" r="r" b="b"/>
              <a:pathLst>
                <a:path w="5612892" h="4825873">
                  <a:moveTo>
                    <a:pt x="0" y="0"/>
                  </a:moveTo>
                  <a:lnTo>
                    <a:pt x="5612892" y="0"/>
                  </a:lnTo>
                  <a:lnTo>
                    <a:pt x="5612892" y="4825873"/>
                  </a:lnTo>
                  <a:lnTo>
                    <a:pt x="0" y="4825873"/>
                  </a:lnTo>
                  <a:lnTo>
                    <a:pt x="0" y="0"/>
                  </a:lnTo>
                  <a:close/>
                </a:path>
              </a:pathLst>
            </a:custGeom>
            <a:blipFill>
              <a:blip r:embed="rId10"/>
              <a:stretch>
                <a:fillRect/>
              </a:stretch>
            </a:blipFill>
          </p:spPr>
          <p:txBody>
            <a:bodyPr/>
            <a:lstStyle/>
            <a:p>
              <a:endParaRPr lang="en-GB"/>
            </a:p>
          </p:txBody>
        </p:sp>
      </p:grpSp>
      <p:grpSp>
        <p:nvGrpSpPr>
          <p:cNvPr id="15" name="Group 15" descr="Speech bubble containing the text: a lot of teachers [pause] they didn't have any knowledge whatsoever when it came to neurodivergent pupils. So, they just assumed that, yeah, you were just causing problems'"/>
          <p:cNvGrpSpPr/>
          <p:nvPr/>
        </p:nvGrpSpPr>
        <p:grpSpPr>
          <a:xfrm>
            <a:off x="9987874" y="6399865"/>
            <a:ext cx="7271426" cy="3124878"/>
            <a:chOff x="0" y="0"/>
            <a:chExt cx="8574041" cy="3543580"/>
          </a:xfrm>
        </p:grpSpPr>
        <p:sp>
          <p:nvSpPr>
            <p:cNvPr id="16" name="Freeform 16"/>
            <p:cNvSpPr/>
            <p:nvPr/>
          </p:nvSpPr>
          <p:spPr>
            <a:xfrm>
              <a:off x="0" y="0"/>
              <a:ext cx="8574024" cy="3543554"/>
            </a:xfrm>
            <a:custGeom>
              <a:avLst/>
              <a:gdLst/>
              <a:ahLst/>
              <a:cxnLst/>
              <a:rect l="l" t="t" r="r" b="b"/>
              <a:pathLst>
                <a:path w="8574024" h="3543554">
                  <a:moveTo>
                    <a:pt x="0" y="0"/>
                  </a:moveTo>
                  <a:lnTo>
                    <a:pt x="8574024" y="0"/>
                  </a:lnTo>
                  <a:lnTo>
                    <a:pt x="8574024" y="3543554"/>
                  </a:lnTo>
                  <a:lnTo>
                    <a:pt x="0" y="3543554"/>
                  </a:lnTo>
                  <a:lnTo>
                    <a:pt x="0" y="0"/>
                  </a:lnTo>
                  <a:close/>
                </a:path>
              </a:pathLst>
            </a:custGeom>
            <a:blipFill>
              <a:blip r:embed="rId11"/>
              <a:stretch>
                <a:fillRect t="-708" b="-709"/>
              </a:stretch>
            </a:blipFill>
          </p:spPr>
          <p:txBody>
            <a:bodyPr/>
            <a:lstStyle/>
            <a:p>
              <a:endParaRPr lang="en-GB"/>
            </a:p>
          </p:txBody>
        </p:sp>
      </p:grpSp>
      <p:pic>
        <p:nvPicPr>
          <p:cNvPr id="21" name="Picture 20" descr="A logo with a couple of heads&#10;&#10;">
            <a:extLst>
              <a:ext uri="{FF2B5EF4-FFF2-40B4-BE49-F238E27FC236}">
                <a16:creationId xmlns:a16="http://schemas.microsoft.com/office/drawing/2014/main" id="{B32A53AC-D6E9-D9B5-DC01-0831EEE575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a:spLocks noGrp="1"/>
          </p:cNvSpPr>
          <p:nvPr>
            <p:ph type="title" idx="4294967295"/>
          </p:nvPr>
        </p:nvSpPr>
        <p:spPr>
          <a:xfrm>
            <a:off x="1263762" y="-224920"/>
            <a:ext cx="14198626" cy="31178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899"/>
              </a:lnSpc>
              <a:spcBef>
                <a:spcPts val="0"/>
              </a:spcBef>
              <a:spcAft>
                <a:spcPts val="0"/>
              </a:spcAft>
              <a:buClrTx/>
              <a:buSzTx/>
              <a:buFontTx/>
              <a:buNone/>
              <a:tabLst/>
              <a:defRPr/>
            </a:pPr>
            <a:r>
              <a:rPr kumimoji="0" lang="en-US" sz="8499" b="0" i="0" u="none" strike="noStrike" kern="1200" cap="none" spc="0" normalizeH="0" baseline="0" noProof="0" dirty="0">
                <a:ln>
                  <a:noFill/>
                </a:ln>
                <a:solidFill>
                  <a:srgbClr val="000000"/>
                </a:solidFill>
                <a:effectLst/>
                <a:uLnTx/>
                <a:uFillTx/>
                <a:latin typeface="Alatsi"/>
                <a:ea typeface="Alatsi"/>
                <a:cs typeface="Alatsi"/>
                <a:sym typeface="Alatsi"/>
              </a:rPr>
              <a:t>Navigating the intersection of autism, race and gender</a:t>
            </a:r>
          </a:p>
        </p:txBody>
      </p:sp>
      <p:grpSp>
        <p:nvGrpSpPr>
          <p:cNvPr id="11" name="Group 11" descr="Speech bubble containing the text: before they see the autism, they're always going to see my race. I thought this is why it's really different to be Black and Autistic, than White and Autistic"/>
          <p:cNvGrpSpPr/>
          <p:nvPr/>
        </p:nvGrpSpPr>
        <p:grpSpPr>
          <a:xfrm>
            <a:off x="1028700" y="3093667"/>
            <a:ext cx="5018484" cy="3117851"/>
            <a:chOff x="0" y="0"/>
            <a:chExt cx="6377896" cy="3445531"/>
          </a:xfrm>
        </p:grpSpPr>
        <p:sp>
          <p:nvSpPr>
            <p:cNvPr id="12" name="Freeform 12"/>
            <p:cNvSpPr/>
            <p:nvPr/>
          </p:nvSpPr>
          <p:spPr>
            <a:xfrm>
              <a:off x="0" y="0"/>
              <a:ext cx="6377940" cy="3445510"/>
            </a:xfrm>
            <a:custGeom>
              <a:avLst/>
              <a:gdLst/>
              <a:ahLst/>
              <a:cxnLst/>
              <a:rect l="l" t="t" r="r" b="b"/>
              <a:pathLst>
                <a:path w="6377940" h="3445510">
                  <a:moveTo>
                    <a:pt x="0" y="0"/>
                  </a:moveTo>
                  <a:lnTo>
                    <a:pt x="6377940" y="0"/>
                  </a:lnTo>
                  <a:lnTo>
                    <a:pt x="6377940" y="3445510"/>
                  </a:lnTo>
                  <a:lnTo>
                    <a:pt x="0" y="3445510"/>
                  </a:lnTo>
                  <a:lnTo>
                    <a:pt x="0" y="0"/>
                  </a:lnTo>
                  <a:close/>
                </a:path>
              </a:pathLst>
            </a:custGeom>
            <a:blipFill>
              <a:blip r:embed="rId3"/>
              <a:stretch>
                <a:fillRect/>
              </a:stretch>
            </a:blipFill>
          </p:spPr>
          <p:txBody>
            <a:bodyPr/>
            <a:lstStyle/>
            <a:p>
              <a:endParaRPr lang="en-GB"/>
            </a:p>
          </p:txBody>
        </p:sp>
      </p:grpSp>
      <p:grpSp>
        <p:nvGrpSpPr>
          <p:cNvPr id="13" name="Group 13" descr="Speech bubble containing the text: 'with a lot of Black girls, it's kind of like you're more masculine - that like loads of people just see you as that way so when you're like sharing [...] signs of [...] distress it's like oh she's just being like you know typically angry and all of that stuff which (pause) it's like it's such a damaging stereotype especially when you're like Autistic.'"/>
          <p:cNvGrpSpPr/>
          <p:nvPr/>
        </p:nvGrpSpPr>
        <p:grpSpPr>
          <a:xfrm>
            <a:off x="6355511" y="2628900"/>
            <a:ext cx="5687823" cy="4419600"/>
            <a:chOff x="0" y="0"/>
            <a:chExt cx="5961521" cy="4732173"/>
          </a:xfrm>
        </p:grpSpPr>
        <p:sp>
          <p:nvSpPr>
            <p:cNvPr id="14" name="Freeform 14"/>
            <p:cNvSpPr/>
            <p:nvPr/>
          </p:nvSpPr>
          <p:spPr>
            <a:xfrm>
              <a:off x="0" y="0"/>
              <a:ext cx="5961507" cy="4732147"/>
            </a:xfrm>
            <a:custGeom>
              <a:avLst/>
              <a:gdLst/>
              <a:ahLst/>
              <a:cxnLst/>
              <a:rect l="l" t="t" r="r" b="b"/>
              <a:pathLst>
                <a:path w="5961507" h="4732147">
                  <a:moveTo>
                    <a:pt x="0" y="0"/>
                  </a:moveTo>
                  <a:lnTo>
                    <a:pt x="5961507" y="0"/>
                  </a:lnTo>
                  <a:lnTo>
                    <a:pt x="5961507" y="4732147"/>
                  </a:lnTo>
                  <a:lnTo>
                    <a:pt x="0" y="4732147"/>
                  </a:lnTo>
                  <a:lnTo>
                    <a:pt x="0" y="0"/>
                  </a:lnTo>
                  <a:close/>
                </a:path>
              </a:pathLst>
            </a:custGeom>
            <a:blipFill>
              <a:blip r:embed="rId4"/>
              <a:stretch>
                <a:fillRect l="-43" r="-43"/>
              </a:stretch>
            </a:blipFill>
          </p:spPr>
          <p:txBody>
            <a:bodyPr/>
            <a:lstStyle/>
            <a:p>
              <a:endParaRPr lang="en-GB"/>
            </a:p>
          </p:txBody>
        </p:sp>
      </p:grpSp>
      <p:grpSp>
        <p:nvGrpSpPr>
          <p:cNvPr id="19" name="Group 19" descr="Speech bubble containing the text: 'So one time I pulled this girl’s hair back, like, and she was like, I don’t understand. She’s so mad at me. I was like, you just spent like an hour touching my hair when I told you no. No one had hair like me and I wanted my hair to flow down rather than being puffed up. It would just never work, but when I did, people would just put their hands in it.'"/>
          <p:cNvGrpSpPr/>
          <p:nvPr/>
        </p:nvGrpSpPr>
        <p:grpSpPr>
          <a:xfrm>
            <a:off x="12496800" y="3401057"/>
            <a:ext cx="5347199" cy="4942843"/>
            <a:chOff x="0" y="0"/>
            <a:chExt cx="7129599" cy="6590457"/>
          </a:xfrm>
        </p:grpSpPr>
        <p:sp>
          <p:nvSpPr>
            <p:cNvPr id="20" name="Freeform 20"/>
            <p:cNvSpPr/>
            <p:nvPr/>
          </p:nvSpPr>
          <p:spPr>
            <a:xfrm>
              <a:off x="0" y="0"/>
              <a:ext cx="7129653" cy="6590411"/>
            </a:xfrm>
            <a:custGeom>
              <a:avLst/>
              <a:gdLst/>
              <a:ahLst/>
              <a:cxnLst/>
              <a:rect l="l" t="t" r="r" b="b"/>
              <a:pathLst>
                <a:path w="7129653" h="6590411">
                  <a:moveTo>
                    <a:pt x="0" y="0"/>
                  </a:moveTo>
                  <a:lnTo>
                    <a:pt x="7129653" y="0"/>
                  </a:lnTo>
                  <a:lnTo>
                    <a:pt x="7129653" y="6590411"/>
                  </a:lnTo>
                  <a:lnTo>
                    <a:pt x="0" y="6590411"/>
                  </a:lnTo>
                  <a:lnTo>
                    <a:pt x="0" y="0"/>
                  </a:lnTo>
                  <a:close/>
                </a:path>
              </a:pathLst>
            </a:custGeom>
            <a:blipFill>
              <a:blip r:embed="rId5"/>
              <a:stretch>
                <a:fillRect t="-1010" b="-1011"/>
              </a:stretch>
            </a:blipFill>
          </p:spPr>
          <p:txBody>
            <a:bodyPr/>
            <a:lstStyle/>
            <a:p>
              <a:endParaRPr lang="en-GB"/>
            </a:p>
          </p:txBody>
        </p:sp>
      </p:grpSp>
      <p:grpSp>
        <p:nvGrpSpPr>
          <p:cNvPr id="15" name="Group 15" descr="Speech bubble containing the text: 'If they saw like black dirt anywhere, they'd be like, that's you, like you're going on the table or like if there was like, I don't know, something like a black poster they're like, oh, you're getting all over the posters like it's meant to be a white background"/>
          <p:cNvGrpSpPr/>
          <p:nvPr/>
        </p:nvGrpSpPr>
        <p:grpSpPr>
          <a:xfrm>
            <a:off x="1257593" y="6131259"/>
            <a:ext cx="5390048" cy="4498641"/>
            <a:chOff x="0" y="0"/>
            <a:chExt cx="5503040" cy="4398812"/>
          </a:xfrm>
        </p:grpSpPr>
        <p:sp>
          <p:nvSpPr>
            <p:cNvPr id="16" name="Freeform 16"/>
            <p:cNvSpPr/>
            <p:nvPr/>
          </p:nvSpPr>
          <p:spPr>
            <a:xfrm>
              <a:off x="0" y="0"/>
              <a:ext cx="5503037" cy="4398772"/>
            </a:xfrm>
            <a:custGeom>
              <a:avLst/>
              <a:gdLst/>
              <a:ahLst/>
              <a:cxnLst/>
              <a:rect l="l" t="t" r="r" b="b"/>
              <a:pathLst>
                <a:path w="5503037" h="4398772">
                  <a:moveTo>
                    <a:pt x="0" y="0"/>
                  </a:moveTo>
                  <a:lnTo>
                    <a:pt x="5503037" y="0"/>
                  </a:lnTo>
                  <a:lnTo>
                    <a:pt x="5503037" y="4398772"/>
                  </a:lnTo>
                  <a:lnTo>
                    <a:pt x="0" y="4398772"/>
                  </a:lnTo>
                  <a:lnTo>
                    <a:pt x="0" y="0"/>
                  </a:lnTo>
                  <a:close/>
                </a:path>
              </a:pathLst>
            </a:custGeom>
            <a:blipFill>
              <a:blip r:embed="rId6"/>
              <a:stretch>
                <a:fillRect l="-4" r="-4"/>
              </a:stretch>
            </a:blipFill>
          </p:spPr>
          <p:txBody>
            <a:bodyPr/>
            <a:lstStyle/>
            <a:p>
              <a:endParaRPr lang="en-GB"/>
            </a:p>
          </p:txBody>
        </p:sp>
      </p:grpSp>
      <p:grpSp>
        <p:nvGrpSpPr>
          <p:cNvPr id="17" name="Group 17" descr="Speech bubble containing the text: I like did not feel in any way that I would be able to go and tell anyone. At all. There was like no Black staff either"/>
          <p:cNvGrpSpPr/>
          <p:nvPr/>
        </p:nvGrpSpPr>
        <p:grpSpPr>
          <a:xfrm>
            <a:off x="7926118" y="6614615"/>
            <a:ext cx="4382079" cy="3806031"/>
            <a:chOff x="0" y="0"/>
            <a:chExt cx="5842772" cy="5074708"/>
          </a:xfrm>
        </p:grpSpPr>
        <p:sp>
          <p:nvSpPr>
            <p:cNvPr id="18" name="Freeform 18"/>
            <p:cNvSpPr/>
            <p:nvPr/>
          </p:nvSpPr>
          <p:spPr>
            <a:xfrm>
              <a:off x="0" y="0"/>
              <a:ext cx="5842762" cy="5074666"/>
            </a:xfrm>
            <a:custGeom>
              <a:avLst/>
              <a:gdLst/>
              <a:ahLst/>
              <a:cxnLst/>
              <a:rect l="l" t="t" r="r" b="b"/>
              <a:pathLst>
                <a:path w="5842762" h="5074666">
                  <a:moveTo>
                    <a:pt x="0" y="0"/>
                  </a:moveTo>
                  <a:lnTo>
                    <a:pt x="5842762" y="0"/>
                  </a:lnTo>
                  <a:lnTo>
                    <a:pt x="5842762" y="5074666"/>
                  </a:lnTo>
                  <a:lnTo>
                    <a:pt x="0" y="5074666"/>
                  </a:lnTo>
                  <a:lnTo>
                    <a:pt x="0" y="0"/>
                  </a:lnTo>
                  <a:close/>
                </a:path>
              </a:pathLst>
            </a:custGeom>
            <a:blipFill>
              <a:blip r:embed="rId7"/>
              <a:stretch>
                <a:fillRect/>
              </a:stretch>
            </a:blipFill>
          </p:spPr>
          <p:txBody>
            <a:bodyPr/>
            <a:lstStyle/>
            <a:p>
              <a:endParaRPr lang="en-GB"/>
            </a:p>
          </p:txBody>
        </p:sp>
      </p:grpSp>
      <p:sp>
        <p:nvSpPr>
          <p:cNvPr id="2" name="Freeform 2">
            <a:extLst>
              <a:ext uri="{C183D7F6-B498-43B3-948B-1728B52AA6E4}">
                <adec:decorative xmlns:adec="http://schemas.microsoft.com/office/drawing/2017/decorative" val="1"/>
              </a:ext>
            </a:extLst>
          </p:cNvPr>
          <p:cNvSpPr/>
          <p:nvPr/>
        </p:nvSpPr>
        <p:spPr>
          <a:xfrm>
            <a:off x="627362" y="-144661"/>
            <a:ext cx="937061" cy="10431661"/>
          </a:xfrm>
          <a:custGeom>
            <a:avLst/>
            <a:gdLst/>
            <a:ahLst/>
            <a:cxnLst/>
            <a:rect l="l" t="t" r="r" b="b"/>
            <a:pathLst>
              <a:path w="937061" h="10431661">
                <a:moveTo>
                  <a:pt x="0" y="0"/>
                </a:moveTo>
                <a:lnTo>
                  <a:pt x="937061" y="0"/>
                </a:lnTo>
                <a:lnTo>
                  <a:pt x="937061" y="10431661"/>
                </a:lnTo>
                <a:lnTo>
                  <a:pt x="0" y="104316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3" name="Group 3">
            <a:extLst>
              <a:ext uri="{C183D7F6-B498-43B3-948B-1728B52AA6E4}">
                <adec:decorative xmlns:adec="http://schemas.microsoft.com/office/drawing/2017/decorative" val="1"/>
              </a:ext>
            </a:extLst>
          </p:cNvPr>
          <p:cNvGrpSpPr/>
          <p:nvPr/>
        </p:nvGrpSpPr>
        <p:grpSpPr>
          <a:xfrm>
            <a:off x="1028700" y="7232291"/>
            <a:ext cx="119703" cy="3111756"/>
            <a:chOff x="0" y="0"/>
            <a:chExt cx="159604" cy="4149008"/>
          </a:xfrm>
        </p:grpSpPr>
        <p:sp>
          <p:nvSpPr>
            <p:cNvPr id="4" name="Freeform 4"/>
            <p:cNvSpPr/>
            <p:nvPr/>
          </p:nvSpPr>
          <p:spPr>
            <a:xfrm>
              <a:off x="0" y="76073"/>
              <a:ext cx="159639" cy="3996817"/>
            </a:xfrm>
            <a:custGeom>
              <a:avLst/>
              <a:gdLst/>
              <a:ahLst/>
              <a:cxnLst/>
              <a:rect l="l" t="t" r="r" b="b"/>
              <a:pathLst>
                <a:path w="159639" h="3996817">
                  <a:moveTo>
                    <a:pt x="7239" y="3996817"/>
                  </a:moveTo>
                  <a:lnTo>
                    <a:pt x="0" y="254"/>
                  </a:lnTo>
                  <a:lnTo>
                    <a:pt x="152400" y="0"/>
                  </a:lnTo>
                  <a:lnTo>
                    <a:pt x="159639" y="3996563"/>
                  </a:lnTo>
                  <a:close/>
                </a:path>
              </a:pathLst>
            </a:custGeom>
            <a:solidFill>
              <a:srgbClr val="9FC3D0"/>
            </a:solidFill>
          </p:spPr>
          <p:txBody>
            <a:bodyPr/>
            <a:lstStyle/>
            <a:p>
              <a:endParaRPr lang="en-GB"/>
            </a:p>
          </p:txBody>
        </p:sp>
      </p:grpSp>
      <p:grpSp>
        <p:nvGrpSpPr>
          <p:cNvPr id="5" name="Group 5">
            <a:extLst>
              <a:ext uri="{C183D7F6-B498-43B3-948B-1728B52AA6E4}">
                <adec:decorative xmlns:adec="http://schemas.microsoft.com/office/drawing/2017/decorative" val="1"/>
              </a:ext>
            </a:extLst>
          </p:cNvPr>
          <p:cNvGrpSpPr/>
          <p:nvPr/>
        </p:nvGrpSpPr>
        <p:grpSpPr>
          <a:xfrm>
            <a:off x="1033340" y="-161675"/>
            <a:ext cx="119703" cy="3111756"/>
            <a:chOff x="0" y="0"/>
            <a:chExt cx="159604" cy="4149008"/>
          </a:xfrm>
        </p:grpSpPr>
        <p:sp>
          <p:nvSpPr>
            <p:cNvPr id="6" name="Freeform 6"/>
            <p:cNvSpPr/>
            <p:nvPr/>
          </p:nvSpPr>
          <p:spPr>
            <a:xfrm>
              <a:off x="0" y="76073"/>
              <a:ext cx="159639" cy="3996817"/>
            </a:xfrm>
            <a:custGeom>
              <a:avLst/>
              <a:gdLst/>
              <a:ahLst/>
              <a:cxnLst/>
              <a:rect l="l" t="t" r="r" b="b"/>
              <a:pathLst>
                <a:path w="159639" h="3996817">
                  <a:moveTo>
                    <a:pt x="7239" y="3996817"/>
                  </a:moveTo>
                  <a:lnTo>
                    <a:pt x="0" y="254"/>
                  </a:lnTo>
                  <a:lnTo>
                    <a:pt x="152400" y="0"/>
                  </a:lnTo>
                  <a:lnTo>
                    <a:pt x="159639" y="3996563"/>
                  </a:lnTo>
                  <a:close/>
                </a:path>
              </a:pathLst>
            </a:custGeom>
            <a:solidFill>
              <a:srgbClr val="9FC3D0"/>
            </a:solidFill>
          </p:spPr>
          <p:txBody>
            <a:bodyPr/>
            <a:lstStyle/>
            <a:p>
              <a:endParaRPr lang="en-GB"/>
            </a:p>
          </p:txBody>
        </p:sp>
      </p:grpSp>
      <p:sp>
        <p:nvSpPr>
          <p:cNvPr id="7" name="Freeform 7">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a:off x="1263762" y="-1458608"/>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2">
              <a:extLst>
                <a:ext uri="{96DAC541-7B7A-43D3-8B79-37D633B846F1}">
                  <asvg:svgBlip xmlns:asvg="http://schemas.microsoft.com/office/drawing/2016/SVG/main" r:embed="rId13"/>
                </a:ext>
              </a:extLst>
            </a:blip>
            <a:stretch>
              <a:fillRect t="-166" b="-166"/>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a:off x="11804788"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2">
              <a:extLst>
                <a:ext uri="{96DAC541-7B7A-43D3-8B79-37D633B846F1}">
                  <asvg:svgBlip xmlns:asvg="http://schemas.microsoft.com/office/drawing/2016/SVG/main" r:embed="rId13"/>
                </a:ext>
              </a:extLst>
            </a:blip>
            <a:stretch>
              <a:fillRect t="-166" b="-166"/>
            </a:stretch>
          </a:blipFill>
        </p:spPr>
        <p:txBody>
          <a:bodyPr/>
          <a:lstStyle/>
          <a:p>
            <a:endParaRPr lang="en-GB"/>
          </a:p>
        </p:txBody>
      </p:sp>
      <p:pic>
        <p:nvPicPr>
          <p:cNvPr id="8" name="Picture 7" descr="A logo with a couple of heads&#10;&#10;">
            <a:extLst>
              <a:ext uri="{FF2B5EF4-FFF2-40B4-BE49-F238E27FC236}">
                <a16:creationId xmlns:a16="http://schemas.microsoft.com/office/drawing/2014/main" id="{C08F24F8-2119-B10E-6678-E5455A68C1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578085" y="414428"/>
            <a:ext cx="16547714" cy="9952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8"/>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ublic Sans Bold" panose="020B0604020202020204" charset="0"/>
                <a:ea typeface="Alatsi"/>
                <a:cs typeface="Alatsi"/>
                <a:sym typeface="Alatsi"/>
              </a:rPr>
              <a:t>Societal level understandings</a:t>
            </a:r>
          </a:p>
        </p:txBody>
      </p:sp>
      <p:grpSp>
        <p:nvGrpSpPr>
          <p:cNvPr id="3" name="Group 3">
            <a:extLst>
              <a:ext uri="{C183D7F6-B498-43B3-948B-1728B52AA6E4}">
                <adec:decorative xmlns:adec="http://schemas.microsoft.com/office/drawing/2017/decorative" val="1"/>
              </a:ext>
            </a:extLst>
          </p:cNvPr>
          <p:cNvGrpSpPr/>
          <p:nvPr/>
        </p:nvGrpSpPr>
        <p:grpSpPr>
          <a:xfrm>
            <a:off x="-317749" y="9004117"/>
            <a:ext cx="7219564" cy="133350"/>
            <a:chOff x="0" y="0"/>
            <a:chExt cx="9626085" cy="177800"/>
          </a:xfrm>
        </p:grpSpPr>
        <p:sp>
          <p:nvSpPr>
            <p:cNvPr id="4" name="Freeform 4"/>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latin typeface="Public Sans" panose="020B0604020202020204" charset="0"/>
              </a:endParaRPr>
            </a:p>
          </p:txBody>
        </p:sp>
      </p:grpSp>
      <p:grpSp>
        <p:nvGrpSpPr>
          <p:cNvPr id="5" name="Group 5">
            <a:extLst>
              <a:ext uri="{C183D7F6-B498-43B3-948B-1728B52AA6E4}">
                <adec:decorative xmlns:adec="http://schemas.microsoft.com/office/drawing/2017/decorative" val="1"/>
              </a:ext>
            </a:extLst>
          </p:cNvPr>
          <p:cNvGrpSpPr/>
          <p:nvPr/>
        </p:nvGrpSpPr>
        <p:grpSpPr>
          <a:xfrm>
            <a:off x="11373019" y="9004117"/>
            <a:ext cx="7219564" cy="133350"/>
            <a:chOff x="0" y="0"/>
            <a:chExt cx="9626085" cy="177800"/>
          </a:xfrm>
        </p:grpSpPr>
        <p:sp>
          <p:nvSpPr>
            <p:cNvPr id="6" name="Freeform 6"/>
            <p:cNvSpPr/>
            <p:nvPr/>
          </p:nvSpPr>
          <p:spPr>
            <a:xfrm>
              <a:off x="75946" y="0"/>
              <a:ext cx="9474200" cy="177800"/>
            </a:xfrm>
            <a:custGeom>
              <a:avLst/>
              <a:gdLst/>
              <a:ahLst/>
              <a:cxnLst/>
              <a:rect l="l" t="t" r="r" b="b"/>
              <a:pathLst>
                <a:path w="9474200" h="177800">
                  <a:moveTo>
                    <a:pt x="508" y="0"/>
                  </a:moveTo>
                  <a:lnTo>
                    <a:pt x="9474200" y="25400"/>
                  </a:lnTo>
                  <a:lnTo>
                    <a:pt x="9473818" y="177800"/>
                  </a:lnTo>
                  <a:lnTo>
                    <a:pt x="0" y="152400"/>
                  </a:lnTo>
                  <a:close/>
                </a:path>
              </a:pathLst>
            </a:custGeom>
            <a:solidFill>
              <a:srgbClr val="9FC3D0"/>
            </a:solidFill>
          </p:spPr>
          <p:txBody>
            <a:bodyPr/>
            <a:lstStyle/>
            <a:p>
              <a:endParaRPr lang="en-GB">
                <a:latin typeface="Public Sans" panose="020B0604020202020204" charset="0"/>
              </a:endParaRPr>
            </a:p>
          </p:txBody>
        </p:sp>
      </p:grpSp>
      <p:sp>
        <p:nvSpPr>
          <p:cNvPr id="7" name="Freeform 7">
            <a:extLst>
              <a:ext uri="{C183D7F6-B498-43B3-948B-1728B52AA6E4}">
                <adec:decorative xmlns:adec="http://schemas.microsoft.com/office/drawing/2017/decorative" val="1"/>
              </a:ext>
            </a:extLst>
          </p:cNvPr>
          <p:cNvSpPr/>
          <p:nvPr/>
        </p:nvSpPr>
        <p:spPr>
          <a:xfrm>
            <a:off x="15915854" y="-98041"/>
            <a:ext cx="1449213" cy="1771266"/>
          </a:xfrm>
          <a:custGeom>
            <a:avLst/>
            <a:gdLst/>
            <a:ahLst/>
            <a:cxnLst/>
            <a:rect l="l" t="t" r="r" b="b"/>
            <a:pathLst>
              <a:path w="1449213" h="1771266">
                <a:moveTo>
                  <a:pt x="0" y="0"/>
                </a:moveTo>
                <a:lnTo>
                  <a:pt x="1449214" y="0"/>
                </a:lnTo>
                <a:lnTo>
                  <a:pt x="1449214" y="1771266"/>
                </a:lnTo>
                <a:lnTo>
                  <a:pt x="0" y="17712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latin typeface="Public Sans" panose="020B0604020202020204" charset="0"/>
            </a:endParaRPr>
          </a:p>
        </p:txBody>
      </p:sp>
      <p:sp>
        <p:nvSpPr>
          <p:cNvPr id="9" name="Freeform 9">
            <a:extLst>
              <a:ext uri="{C183D7F6-B498-43B3-948B-1728B52AA6E4}">
                <adec:decorative xmlns:adec="http://schemas.microsoft.com/office/drawing/2017/decorative" val="1"/>
              </a:ext>
            </a:extLst>
          </p:cNvPr>
          <p:cNvSpPr/>
          <p:nvPr/>
        </p:nvSpPr>
        <p:spPr>
          <a:xfrm>
            <a:off x="-1145203"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5">
              <a:extLst>
                <a:ext uri="{96DAC541-7B7A-43D3-8B79-37D633B846F1}">
                  <asvg:svgBlip xmlns:asvg="http://schemas.microsoft.com/office/drawing/2016/SVG/main" r:embed="rId6"/>
                </a:ext>
              </a:extLst>
            </a:blip>
            <a:stretch>
              <a:fillRect t="-166" b="-166"/>
            </a:stretch>
          </a:blipFill>
        </p:spPr>
        <p:txBody>
          <a:bodyPr/>
          <a:lstStyle/>
          <a:p>
            <a:endParaRPr lang="en-GB">
              <a:latin typeface="Public Sans" panose="020B0604020202020204" charset="0"/>
            </a:endParaRPr>
          </a:p>
        </p:txBody>
      </p:sp>
      <p:sp>
        <p:nvSpPr>
          <p:cNvPr id="10" name="Freeform 10">
            <a:extLst>
              <a:ext uri="{C183D7F6-B498-43B3-948B-1728B52AA6E4}">
                <adec:decorative xmlns:adec="http://schemas.microsoft.com/office/drawing/2017/decorative" val="1"/>
              </a:ext>
            </a:extLst>
          </p:cNvPr>
          <p:cNvSpPr/>
          <p:nvPr/>
        </p:nvSpPr>
        <p:spPr>
          <a:xfrm>
            <a:off x="14982801" y="51435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5">
              <a:extLst>
                <a:ext uri="{96DAC541-7B7A-43D3-8B79-37D633B846F1}">
                  <asvg:svgBlip xmlns:asvg="http://schemas.microsoft.com/office/drawing/2016/SVG/main" r:embed="rId6"/>
                </a:ext>
              </a:extLst>
            </a:blip>
            <a:stretch>
              <a:fillRect t="-166" b="-166"/>
            </a:stretch>
          </a:blipFill>
        </p:spPr>
        <p:txBody>
          <a:bodyPr/>
          <a:lstStyle/>
          <a:p>
            <a:endParaRPr lang="en-GB">
              <a:latin typeface="Public Sans" panose="020B0604020202020204" charset="0"/>
            </a:endParaRPr>
          </a:p>
        </p:txBody>
      </p:sp>
      <p:grpSp>
        <p:nvGrpSpPr>
          <p:cNvPr id="11" name="Group 11" descr="Visual representation of Bronfenbrenner's Ecological Systems Model, adapted for Black youth development and attachment processes. It includes concentric circles representing different systems influencing an individual's development, such as the chronosystem, macrosystem, exosystem, mesosystem, and microsystem. Illustrated by @clinpsych_ind"/>
          <p:cNvGrpSpPr/>
          <p:nvPr/>
        </p:nvGrpSpPr>
        <p:grpSpPr>
          <a:xfrm>
            <a:off x="578085" y="2367582"/>
            <a:ext cx="6266580" cy="6266580"/>
            <a:chOff x="0" y="0"/>
            <a:chExt cx="8355440" cy="8355440"/>
          </a:xfrm>
        </p:grpSpPr>
        <p:sp>
          <p:nvSpPr>
            <p:cNvPr id="12" name="Freeform 12"/>
            <p:cNvSpPr/>
            <p:nvPr/>
          </p:nvSpPr>
          <p:spPr>
            <a:xfrm>
              <a:off x="0" y="0"/>
              <a:ext cx="8355457" cy="8355457"/>
            </a:xfrm>
            <a:custGeom>
              <a:avLst/>
              <a:gdLst/>
              <a:ahLst/>
              <a:cxnLst/>
              <a:rect l="l" t="t" r="r" b="b"/>
              <a:pathLst>
                <a:path w="8355457" h="8355457">
                  <a:moveTo>
                    <a:pt x="0" y="0"/>
                  </a:moveTo>
                  <a:lnTo>
                    <a:pt x="8355457" y="0"/>
                  </a:lnTo>
                  <a:lnTo>
                    <a:pt x="8355457" y="8355457"/>
                  </a:lnTo>
                  <a:lnTo>
                    <a:pt x="0" y="8355457"/>
                  </a:lnTo>
                  <a:lnTo>
                    <a:pt x="0" y="0"/>
                  </a:lnTo>
                  <a:close/>
                </a:path>
              </a:pathLst>
            </a:custGeom>
            <a:blipFill>
              <a:blip r:embed="rId7"/>
              <a:stretch>
                <a:fillRect/>
              </a:stretch>
            </a:blipFill>
          </p:spPr>
          <p:txBody>
            <a:bodyPr/>
            <a:lstStyle/>
            <a:p>
              <a:endParaRPr lang="en-GB">
                <a:latin typeface="Public Sans" panose="020B0604020202020204" charset="0"/>
              </a:endParaRPr>
            </a:p>
          </p:txBody>
        </p:sp>
      </p:grpSp>
      <p:grpSp>
        <p:nvGrpSpPr>
          <p:cNvPr id="13" name="Group 13" descr="The pyramid of hate model with coloured layers. Starting with biased attitudes, acts of bias, discrimination, bias-motivated violence and ending at the top with genocide. Created by the anti-defamation league, 2018"/>
          <p:cNvGrpSpPr/>
          <p:nvPr/>
        </p:nvGrpSpPr>
        <p:grpSpPr>
          <a:xfrm>
            <a:off x="6478525" y="2401825"/>
            <a:ext cx="6323075" cy="6323075"/>
            <a:chOff x="0" y="0"/>
            <a:chExt cx="8430767" cy="8430767"/>
          </a:xfrm>
        </p:grpSpPr>
        <p:sp>
          <p:nvSpPr>
            <p:cNvPr id="14" name="Freeform 14"/>
            <p:cNvSpPr/>
            <p:nvPr/>
          </p:nvSpPr>
          <p:spPr>
            <a:xfrm>
              <a:off x="0" y="0"/>
              <a:ext cx="8430768" cy="8430768"/>
            </a:xfrm>
            <a:custGeom>
              <a:avLst/>
              <a:gdLst/>
              <a:ahLst/>
              <a:cxnLst/>
              <a:rect l="l" t="t" r="r" b="b"/>
              <a:pathLst>
                <a:path w="8430768" h="8430768">
                  <a:moveTo>
                    <a:pt x="0" y="0"/>
                  </a:moveTo>
                  <a:lnTo>
                    <a:pt x="8430768" y="0"/>
                  </a:lnTo>
                  <a:lnTo>
                    <a:pt x="8430768" y="8430768"/>
                  </a:lnTo>
                  <a:lnTo>
                    <a:pt x="0" y="8430768"/>
                  </a:lnTo>
                  <a:lnTo>
                    <a:pt x="0" y="0"/>
                  </a:lnTo>
                  <a:close/>
                </a:path>
              </a:pathLst>
            </a:custGeom>
            <a:blipFill>
              <a:blip r:embed="rId8"/>
              <a:stretch>
                <a:fillRect/>
              </a:stretch>
            </a:blipFill>
          </p:spPr>
          <p:txBody>
            <a:bodyPr/>
            <a:lstStyle/>
            <a:p>
              <a:endParaRPr lang="en-GB">
                <a:latin typeface="Public Sans" panose="020B0604020202020204" charset="0"/>
              </a:endParaRPr>
            </a:p>
          </p:txBody>
        </p:sp>
      </p:grpSp>
      <p:sp>
        <p:nvSpPr>
          <p:cNvPr id="8" name="TextBox 7">
            <a:extLst>
              <a:ext uri="{FF2B5EF4-FFF2-40B4-BE49-F238E27FC236}">
                <a16:creationId xmlns:a16="http://schemas.microsoft.com/office/drawing/2014/main" id="{B00E96C6-596E-D5F5-473E-E806D500C58E}"/>
              </a:ext>
              <a:ext uri="{C183D7F6-B498-43B3-948B-1728B52AA6E4}">
                <adec:decorative xmlns:adec="http://schemas.microsoft.com/office/drawing/2017/decorative" val="1"/>
              </a:ext>
            </a:extLst>
          </p:cNvPr>
          <p:cNvSpPr txBox="1"/>
          <p:nvPr/>
        </p:nvSpPr>
        <p:spPr>
          <a:xfrm>
            <a:off x="7773173" y="8398050"/>
            <a:ext cx="3733779" cy="1323439"/>
          </a:xfrm>
          <a:prstGeom prst="rect">
            <a:avLst/>
          </a:prstGeom>
          <a:noFill/>
        </p:spPr>
        <p:txBody>
          <a:bodyPr wrap="square" rtlCol="0">
            <a:spAutoFit/>
          </a:bodyPr>
          <a:lstStyle/>
          <a:p>
            <a:pPr algn="ctr"/>
            <a:r>
              <a:rPr lang="en-GB" sz="3200" b="1" dirty="0">
                <a:latin typeface="Aptos" panose="020B0004020202020204" pitchFamily="34" charset="0"/>
              </a:rPr>
              <a:t>Pyramid of hate </a:t>
            </a:r>
            <a:r>
              <a:rPr lang="en-GB" sz="2400" b="1" dirty="0">
                <a:latin typeface="Aptos" panose="020B0004020202020204" pitchFamily="34" charset="0"/>
              </a:rPr>
              <a:t>(Anti-Defamation League, 2018)</a:t>
            </a:r>
          </a:p>
        </p:txBody>
      </p:sp>
      <p:grpSp>
        <p:nvGrpSpPr>
          <p:cNvPr id="15" name="Group 15" descr="Long history of oppression and discrimination against women, black and disabled people&#10;Structures of normalcy based on Whiteness and ability - medical model, justice system etc.&#10;Social groups hierarchy&#10;Marginalisation&#10;Racism - Ableism - Misogny"/>
          <p:cNvGrpSpPr/>
          <p:nvPr/>
        </p:nvGrpSpPr>
        <p:grpSpPr>
          <a:xfrm>
            <a:off x="11963401" y="2291742"/>
            <a:ext cx="5486400" cy="6356958"/>
            <a:chOff x="0" y="0"/>
            <a:chExt cx="6356959" cy="8475944"/>
          </a:xfrm>
        </p:grpSpPr>
        <p:sp>
          <p:nvSpPr>
            <p:cNvPr id="16" name="Freeform 16"/>
            <p:cNvSpPr/>
            <p:nvPr/>
          </p:nvSpPr>
          <p:spPr>
            <a:xfrm>
              <a:off x="0" y="0"/>
              <a:ext cx="6356985" cy="8475980"/>
            </a:xfrm>
            <a:custGeom>
              <a:avLst/>
              <a:gdLst/>
              <a:ahLst/>
              <a:cxnLst/>
              <a:rect l="l" t="t" r="r" b="b"/>
              <a:pathLst>
                <a:path w="6356985" h="8475980">
                  <a:moveTo>
                    <a:pt x="0" y="0"/>
                  </a:moveTo>
                  <a:lnTo>
                    <a:pt x="6356985" y="0"/>
                  </a:lnTo>
                  <a:lnTo>
                    <a:pt x="6356985" y="8475980"/>
                  </a:lnTo>
                  <a:lnTo>
                    <a:pt x="0" y="8475980"/>
                  </a:lnTo>
                  <a:lnTo>
                    <a:pt x="0" y="0"/>
                  </a:lnTo>
                  <a:close/>
                </a:path>
              </a:pathLst>
            </a:custGeom>
            <a:blipFill>
              <a:blip r:embed="rId9"/>
              <a:stretch>
                <a:fillRect l="-41" r="-41"/>
              </a:stretch>
            </a:blipFill>
          </p:spPr>
          <p:txBody>
            <a:bodyPr/>
            <a:lstStyle/>
            <a:p>
              <a:endParaRPr lang="en-GB">
                <a:latin typeface="Public Sans" panose="020B0604020202020204" charset="0"/>
              </a:endParaRPr>
            </a:p>
          </p:txBody>
        </p:sp>
      </p:grpSp>
      <p:pic>
        <p:nvPicPr>
          <p:cNvPr id="17" name="Picture 16" descr="A logo with a couple of heads&#10;&#10;">
            <a:extLst>
              <a:ext uri="{FF2B5EF4-FFF2-40B4-BE49-F238E27FC236}">
                <a16:creationId xmlns:a16="http://schemas.microsoft.com/office/drawing/2014/main" id="{D551EF2B-F6BF-E0AB-BD10-B893FFE660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quot;A detailed, colorful dragon decoration, featuring vibrant hues of pink, green, yellow, and orange, with intricate patterns and textures. The dragon's head is prominently displayed with a fierce expression, and the body is adorned with scales and other decorative elements.">
            <a:extLst>
              <a:ext uri="{FF2B5EF4-FFF2-40B4-BE49-F238E27FC236}">
                <a16:creationId xmlns:a16="http://schemas.microsoft.com/office/drawing/2014/main" id="{7EE0211A-1D2E-0BD6-8C61-241D771CA914}"/>
              </a:ext>
            </a:extLst>
          </p:cNvPr>
          <p:cNvPicPr>
            <a:picLocks noChangeAspect="1"/>
          </p:cNvPicPr>
          <p:nvPr/>
        </p:nvPicPr>
        <p:blipFill>
          <a:blip r:embed="rId3" cstate="print">
            <a:extLst>
              <a:ext uri="{28A0092B-C50C-407E-A947-70E740481C1C}">
                <a14:useLocalDpi xmlns:a14="http://schemas.microsoft.com/office/drawing/2010/main" val="0"/>
              </a:ext>
            </a:extLst>
          </a:blip>
          <a:srcRect t="13144" r="1" b="17884"/>
          <a:stretch/>
        </p:blipFill>
        <p:spPr>
          <a:xfrm>
            <a:off x="7324537" y="10"/>
            <a:ext cx="10963463" cy="5047478"/>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6" name="Picture 55" descr="Five colourful square speech bubble sticky notes (yellow, blue, pink, green, and beige) arranged on a grey background.">
            <a:extLst>
              <a:ext uri="{FF2B5EF4-FFF2-40B4-BE49-F238E27FC236}">
                <a16:creationId xmlns:a16="http://schemas.microsoft.com/office/drawing/2014/main" id="{5E61378F-8033-FF39-FBA3-0DC9619D0770}"/>
              </a:ext>
            </a:extLst>
          </p:cNvPr>
          <p:cNvPicPr>
            <a:picLocks noChangeAspect="1"/>
          </p:cNvPicPr>
          <p:nvPr/>
        </p:nvPicPr>
        <p:blipFill>
          <a:blip r:embed="rId4" cstate="print">
            <a:extLst>
              <a:ext uri="{28A0092B-C50C-407E-A947-70E740481C1C}">
                <a14:useLocalDpi xmlns:a14="http://schemas.microsoft.com/office/drawing/2010/main" val="0"/>
              </a:ext>
            </a:extLst>
          </a:blip>
          <a:srcRect t="10204" r="1" b="24026"/>
          <a:stretch/>
        </p:blipFill>
        <p:spPr>
          <a:xfrm>
            <a:off x="7324537" y="5239512"/>
            <a:ext cx="10963463" cy="504748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5" name="Freeform: Shape 6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10287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Freeform: Shape 6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0998" cy="10287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Title 53">
            <a:extLst>
              <a:ext uri="{FF2B5EF4-FFF2-40B4-BE49-F238E27FC236}">
                <a16:creationId xmlns:a16="http://schemas.microsoft.com/office/drawing/2014/main" id="{38D159CB-19AB-17E0-5364-E3EB5682F95C}"/>
              </a:ext>
            </a:extLst>
          </p:cNvPr>
          <p:cNvSpPr txBox="1">
            <a:spLocks noGrp="1"/>
          </p:cNvSpPr>
          <p:nvPr>
            <p:ph type="title" idx="4294967295"/>
          </p:nvPr>
        </p:nvSpPr>
        <p:spPr>
          <a:xfrm>
            <a:off x="672084" y="1289304"/>
            <a:ext cx="7249203" cy="18653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100" b="0" i="0" u="none" strike="noStrike" kern="1200" cap="none" spc="0" normalizeH="0" baseline="0" noProof="0" dirty="0">
                <a:ln>
                  <a:noFill/>
                </a:ln>
                <a:solidFill>
                  <a:schemeClr val="tx1"/>
                </a:solidFill>
                <a:effectLst/>
                <a:uLnTx/>
                <a:uFillTx/>
                <a:latin typeface="+mj-lt"/>
                <a:ea typeface="+mj-ea"/>
                <a:cs typeface="+mj-cs"/>
              </a:rPr>
              <a:t>Practical Implications – Individual Level</a:t>
            </a:r>
          </a:p>
        </p:txBody>
      </p:sp>
      <p:sp>
        <p:nvSpPr>
          <p:cNvPr id="69" name="Rectangle 6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8216"/>
            <a:ext cx="192024" cy="980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 name="Rectangle 7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16" y="3291840"/>
            <a:ext cx="7338060" cy="27432"/>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16" y="3291840"/>
            <a:ext cx="73380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Box 10">
            <a:extLst>
              <a:ext uri="{FF2B5EF4-FFF2-40B4-BE49-F238E27FC236}">
                <a16:creationId xmlns:a16="http://schemas.microsoft.com/office/drawing/2014/main" id="{064D68FA-13F0-2E8F-AAB1-31C270408585}"/>
              </a:ext>
            </a:extLst>
          </p:cNvPr>
          <p:cNvSpPr txBox="1"/>
          <p:nvPr/>
        </p:nvSpPr>
        <p:spPr>
          <a:xfrm>
            <a:off x="672084" y="3291840"/>
            <a:ext cx="8243316" cy="699515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Consider your own biases and how that may influence your interactions with students and colleagues</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Are you projecting neuro-typical/normative ideals of social interactions in your teaching methods, questions, assignments? </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Neuro-affirmative approaches</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Adapted teaching methods, resources, curriculum</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Clear, structured, multi-sensory materials</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Developing consistency in expectations between tutors</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Respecting and honouring individual communication preferences</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Celebrating different cultures, faiths, languages </a:t>
            </a:r>
          </a:p>
          <a:p>
            <a:pPr marL="285750" indent="-228600">
              <a:lnSpc>
                <a:spcPct val="90000"/>
              </a:lnSpc>
              <a:spcAft>
                <a:spcPts val="600"/>
              </a:spcAft>
              <a:buFont typeface="Arial" panose="020B0604020202020204" pitchFamily="34" charset="0"/>
              <a:buChar char="•"/>
            </a:pPr>
            <a:r>
              <a:rPr lang="en-US" sz="2800" dirty="0">
                <a:latin typeface="Aptos" panose="020B0004020202020204" pitchFamily="34" charset="0"/>
              </a:rPr>
              <a:t>Ensuring access to movement activities and breaks when needed.</a:t>
            </a:r>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dirty="0"/>
          </a:p>
        </p:txBody>
      </p:sp>
      <p:pic>
        <p:nvPicPr>
          <p:cNvPr id="2" name="Picture 1" descr="A logo with a couple of heads&#10;&#10;">
            <a:extLst>
              <a:ext uri="{FF2B5EF4-FFF2-40B4-BE49-F238E27FC236}">
                <a16:creationId xmlns:a16="http://schemas.microsoft.com/office/drawing/2014/main" id="{94291737-C127-5A7C-C355-F0C58CD20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2164" y="8468533"/>
            <a:ext cx="1465805" cy="1535828"/>
          </a:xfrm>
          <a:prstGeom prst="rect">
            <a:avLst/>
          </a:prstGeom>
        </p:spPr>
      </p:pic>
    </p:spTree>
    <p:extLst>
      <p:ext uri="{BB962C8B-B14F-4D97-AF65-F5344CB8AC3E}">
        <p14:creationId xmlns:p14="http://schemas.microsoft.com/office/powerpoint/2010/main" val="1632224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548639-B975-44E6-9144-9148C8560542}">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4BEAE49F8AC34DAC0AD7DA9D33074E" ma:contentTypeVersion="5" ma:contentTypeDescription="Create a new document." ma:contentTypeScope="" ma:versionID="c20e82bd6ed051cf3b0be4d115c2d70b">
  <xsd:schema xmlns:xsd="http://www.w3.org/2001/XMLSchema" xmlns:xs="http://www.w3.org/2001/XMLSchema" xmlns:p="http://schemas.microsoft.com/office/2006/metadata/properties" xmlns:ns3="c63f3907-b5ca-4bcd-b8f9-1624b691bff5" targetNamespace="http://schemas.microsoft.com/office/2006/metadata/properties" ma:root="true" ma:fieldsID="49058a7ffb4747c140919b7fcc666c9b" ns3:_="">
    <xsd:import namespace="c63f3907-b5ca-4bcd-b8f9-1624b691bff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f3907-b5ca-4bcd-b8f9-1624b691bff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17E7E-6543-41D4-8C1B-347D9628CA16}">
  <ds:schemaRefs>
    <ds:schemaRef ds:uri="http://schemas.microsoft.com/sharepoint/v3/contenttype/forms"/>
  </ds:schemaRefs>
</ds:datastoreItem>
</file>

<file path=customXml/itemProps2.xml><?xml version="1.0" encoding="utf-8"?>
<ds:datastoreItem xmlns:ds="http://schemas.openxmlformats.org/officeDocument/2006/customXml" ds:itemID="{0BB76E08-A3C2-46EC-BD5D-EE9243370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f3907-b5ca-4bcd-b8f9-1624b691bf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7F8C45-03ED-4213-959C-9B07D1FD097F}">
  <ds:schemaRefs>
    <ds:schemaRef ds:uri="c63f3907-b5ca-4bcd-b8f9-1624b691bff5"/>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Custom</PresentationFormat>
  <Paragraphs>75</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 Black</vt:lpstr>
      <vt:lpstr>Calibri</vt:lpstr>
      <vt:lpstr>Aptos</vt:lpstr>
      <vt:lpstr>TT Rounds Condensed</vt:lpstr>
      <vt:lpstr>Public Sans Bold</vt:lpstr>
      <vt:lpstr>Alatsi</vt:lpstr>
      <vt:lpstr>Arial</vt:lpstr>
      <vt:lpstr>Public Sans</vt:lpstr>
      <vt:lpstr>Office Theme</vt:lpstr>
      <vt:lpstr> An intersectional exploration of the lived experiences of masking and camouflaging Black Autistic girls in UK education using IPA and DisCrit</vt:lpstr>
      <vt:lpstr>Plan for session</vt:lpstr>
      <vt:lpstr>Literature</vt:lpstr>
      <vt:lpstr>Theoretical Framework</vt:lpstr>
      <vt:lpstr>Group Experiential Themes</vt:lpstr>
      <vt:lpstr>Acceptance and belonging</vt:lpstr>
      <vt:lpstr>Navigating the intersection of autism, race and gender</vt:lpstr>
      <vt:lpstr>Societal level understandings</vt:lpstr>
      <vt:lpstr>Practical Implications – Individual Level</vt:lpstr>
      <vt:lpstr>Practical Implications – Organisational Level</vt:lpstr>
      <vt:lpstr>“Make a career of humanity”</vt:lpstr>
      <vt:lpstr> Comments, reflections,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Intersectionality and autism</dc:title>
  <dc:creator>Tiffany Nelson</dc:creator>
  <cp:lastModifiedBy>Marsden, Rebecca</cp:lastModifiedBy>
  <cp:revision>20</cp:revision>
  <cp:lastPrinted>2024-12-12T11:55:52Z</cp:lastPrinted>
  <dcterms:created xsi:type="dcterms:W3CDTF">2006-08-16T00:00:00Z</dcterms:created>
  <dcterms:modified xsi:type="dcterms:W3CDTF">2025-03-19T16:42:36Z</dcterms:modified>
  <dc:identifier>DAGUjgw1ia4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0x0101008A4BEAE49F8AC34DAC0AD7DA9D33074E</vt:lpwstr>
  </property>
</Properties>
</file>