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1"/>
  </p:notesMasterIdLst>
  <p:sldIdLst>
    <p:sldId id="256" r:id="rId2"/>
    <p:sldId id="257" r:id="rId3"/>
    <p:sldId id="313" r:id="rId4"/>
    <p:sldId id="258" r:id="rId5"/>
    <p:sldId id="323" r:id="rId6"/>
    <p:sldId id="315" r:id="rId7"/>
    <p:sldId id="316" r:id="rId8"/>
    <p:sldId id="317" r:id="rId9"/>
    <p:sldId id="318" r:id="rId10"/>
    <p:sldId id="319" r:id="rId11"/>
    <p:sldId id="320" r:id="rId12"/>
    <p:sldId id="321" r:id="rId13"/>
    <p:sldId id="322" r:id="rId14"/>
    <p:sldId id="314" r:id="rId15"/>
    <p:sldId id="259" r:id="rId16"/>
    <p:sldId id="262" r:id="rId17"/>
    <p:sldId id="260" r:id="rId18"/>
    <p:sldId id="324" r:id="rId19"/>
    <p:sldId id="325" r:id="rId20"/>
    <p:sldId id="326" r:id="rId21"/>
    <p:sldId id="327" r:id="rId22"/>
    <p:sldId id="328" r:id="rId23"/>
    <p:sldId id="329" r:id="rId24"/>
    <p:sldId id="330" r:id="rId25"/>
    <p:sldId id="331" r:id="rId26"/>
    <p:sldId id="332" r:id="rId27"/>
    <p:sldId id="333" r:id="rId28"/>
    <p:sldId id="334" r:id="rId29"/>
    <p:sldId id="428" r:id="rId30"/>
    <p:sldId id="335" r:id="rId31"/>
    <p:sldId id="336" r:id="rId32"/>
    <p:sldId id="337" r:id="rId33"/>
    <p:sldId id="338" r:id="rId34"/>
    <p:sldId id="339" r:id="rId35"/>
    <p:sldId id="341" r:id="rId36"/>
    <p:sldId id="340" r:id="rId37"/>
    <p:sldId id="342" r:id="rId38"/>
    <p:sldId id="343" r:id="rId39"/>
    <p:sldId id="344" r:id="rId40"/>
    <p:sldId id="345" r:id="rId41"/>
    <p:sldId id="346" r:id="rId42"/>
    <p:sldId id="347" r:id="rId43"/>
    <p:sldId id="429" r:id="rId44"/>
    <p:sldId id="348" r:id="rId45"/>
    <p:sldId id="349" r:id="rId46"/>
    <p:sldId id="350" r:id="rId47"/>
    <p:sldId id="351" r:id="rId48"/>
    <p:sldId id="352" r:id="rId49"/>
    <p:sldId id="353" r:id="rId50"/>
    <p:sldId id="354" r:id="rId51"/>
    <p:sldId id="355" r:id="rId52"/>
    <p:sldId id="356" r:id="rId53"/>
    <p:sldId id="357" r:id="rId54"/>
    <p:sldId id="358" r:id="rId55"/>
    <p:sldId id="430" r:id="rId56"/>
    <p:sldId id="359" r:id="rId57"/>
    <p:sldId id="270" r:id="rId58"/>
    <p:sldId id="360" r:id="rId59"/>
    <p:sldId id="361" r:id="rId60"/>
    <p:sldId id="362" r:id="rId61"/>
    <p:sldId id="363" r:id="rId62"/>
    <p:sldId id="431" r:id="rId63"/>
    <p:sldId id="364" r:id="rId64"/>
    <p:sldId id="365" r:id="rId65"/>
    <p:sldId id="366" r:id="rId66"/>
    <p:sldId id="271" r:id="rId67"/>
    <p:sldId id="432"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381" r:id="rId83"/>
    <p:sldId id="382" r:id="rId84"/>
    <p:sldId id="383" r:id="rId85"/>
    <p:sldId id="384" r:id="rId86"/>
    <p:sldId id="385" r:id="rId87"/>
    <p:sldId id="386" r:id="rId88"/>
    <p:sldId id="387" r:id="rId89"/>
    <p:sldId id="388" r:id="rId90"/>
    <p:sldId id="389" r:id="rId91"/>
    <p:sldId id="390" r:id="rId92"/>
    <p:sldId id="391" r:id="rId93"/>
    <p:sldId id="392" r:id="rId94"/>
    <p:sldId id="393" r:id="rId95"/>
    <p:sldId id="394" r:id="rId96"/>
    <p:sldId id="395" r:id="rId97"/>
    <p:sldId id="396" r:id="rId98"/>
    <p:sldId id="397" r:id="rId99"/>
    <p:sldId id="398" r:id="rId100"/>
    <p:sldId id="399" r:id="rId101"/>
    <p:sldId id="400" r:id="rId102"/>
    <p:sldId id="401" r:id="rId103"/>
    <p:sldId id="402" r:id="rId104"/>
    <p:sldId id="403" r:id="rId105"/>
    <p:sldId id="404" r:id="rId106"/>
    <p:sldId id="405" r:id="rId107"/>
    <p:sldId id="406" r:id="rId108"/>
    <p:sldId id="407" r:id="rId109"/>
    <p:sldId id="408" r:id="rId110"/>
    <p:sldId id="409" r:id="rId111"/>
    <p:sldId id="410" r:id="rId112"/>
    <p:sldId id="411" r:id="rId113"/>
    <p:sldId id="412" r:id="rId114"/>
    <p:sldId id="413" r:id="rId115"/>
    <p:sldId id="414" r:id="rId116"/>
    <p:sldId id="415" r:id="rId117"/>
    <p:sldId id="416" r:id="rId118"/>
    <p:sldId id="417" r:id="rId119"/>
    <p:sldId id="418" r:id="rId120"/>
    <p:sldId id="419" r:id="rId121"/>
    <p:sldId id="420" r:id="rId122"/>
    <p:sldId id="286" r:id="rId123"/>
    <p:sldId id="287" r:id="rId124"/>
    <p:sldId id="421" r:id="rId125"/>
    <p:sldId id="422" r:id="rId126"/>
    <p:sldId id="423" r:id="rId127"/>
    <p:sldId id="299" r:id="rId128"/>
    <p:sldId id="426" r:id="rId129"/>
    <p:sldId id="427" r:id="rId130"/>
  </p:sldIdLst>
  <p:sldSz cx="12192000" cy="6858000"/>
  <p:notesSz cx="6858000" cy="9144000"/>
  <p:embeddedFontLst>
    <p:embeddedFont>
      <p:font typeface="Indivisible" panose="020B0503000000020004" pitchFamily="34" charset="77"/>
      <p:regular r:id="rId132"/>
      <p:bold r:id="rId133"/>
      <p:italic r:id="rId134"/>
      <p:boldItalic r:id="rId135"/>
    </p:embeddedFont>
    <p:embeddedFont>
      <p:font typeface="Indivisible SemiBold" panose="020B0503000000020004" pitchFamily="34" charset="77"/>
      <p:regular r:id="rId136"/>
      <p:bold r:id="rId137"/>
      <p:italic r:id="rId138"/>
      <p:boldItalic r:id="rId1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79B"/>
    <a:srgbClr val="214570"/>
    <a:srgbClr val="01A999"/>
    <a:srgbClr val="92EBDA"/>
    <a:srgbClr val="009299"/>
    <a:srgbClr val="A4D592"/>
    <a:srgbClr val="3A552C"/>
    <a:srgbClr val="28384F"/>
    <a:srgbClr val="02B5D7"/>
    <a:srgbClr val="2D4F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2F9CA3-64E5-B847-A52C-489DE090F4E3}" v="912" dt="2025-06-20T13:34:07.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9"/>
    <p:restoredTop sz="94673"/>
  </p:normalViewPr>
  <p:slideViewPr>
    <p:cSldViewPr snapToGrid="0">
      <p:cViewPr varScale="1">
        <p:scale>
          <a:sx n="107" d="100"/>
          <a:sy n="107" d="100"/>
        </p:scale>
        <p:origin x="8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7.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3.fntdata"/><Relationship Id="rId139" Type="http://schemas.openxmlformats.org/officeDocument/2006/relationships/font" Target="fonts/font8.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2.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nooks, Kim" userId="d3280adf-933e-4871-888d-13dfabad143b" providerId="ADAL" clId="{E5344ED3-B436-1649-AEF2-CF0FDF957B39}"/>
    <pc:docChg chg="undo redo custSel addSld delSld modSld sldOrd modMainMaster modShowInfo">
      <pc:chgData name="Snooks, Kim" userId="d3280adf-933e-4871-888d-13dfabad143b" providerId="ADAL" clId="{E5344ED3-B436-1649-AEF2-CF0FDF957B39}" dt="2025-06-06T09:36:22.417" v="4716" actId="1076"/>
      <pc:docMkLst>
        <pc:docMk/>
      </pc:docMkLst>
      <pc:sldChg chg="modSp mod modTransition">
        <pc:chgData name="Snooks, Kim" userId="d3280adf-933e-4871-888d-13dfabad143b" providerId="ADAL" clId="{E5344ED3-B436-1649-AEF2-CF0FDF957B39}" dt="2025-05-29T13:59:14.027" v="3852" actId="1038"/>
        <pc:sldMkLst>
          <pc:docMk/>
          <pc:sldMk cId="1501237121" sldId="256"/>
        </pc:sldMkLst>
        <pc:spChg chg="mod">
          <ac:chgData name="Snooks, Kim" userId="d3280adf-933e-4871-888d-13dfabad143b" providerId="ADAL" clId="{E5344ED3-B436-1649-AEF2-CF0FDF957B39}" dt="2025-05-29T13:58:55.150" v="3838" actId="12788"/>
          <ac:spMkLst>
            <pc:docMk/>
            <pc:sldMk cId="1501237121" sldId="256"/>
            <ac:spMk id="5" creationId="{559FBACE-5CF9-DE44-2F3F-840CEB9CDEA3}"/>
          </ac:spMkLst>
        </pc:spChg>
        <pc:picChg chg="mod">
          <ac:chgData name="Snooks, Kim" userId="d3280adf-933e-4871-888d-13dfabad143b" providerId="ADAL" clId="{E5344ED3-B436-1649-AEF2-CF0FDF957B39}" dt="2025-05-29T13:59:14.027" v="3852" actId="1038"/>
          <ac:picMkLst>
            <pc:docMk/>
            <pc:sldMk cId="1501237121" sldId="256"/>
            <ac:picMk id="6" creationId="{B56F0898-68D7-AC36-CAF5-CB5C1EE395F4}"/>
          </ac:picMkLst>
        </pc:picChg>
      </pc:sldChg>
      <pc:sldChg chg="addSp delSp modSp mod modTransition">
        <pc:chgData name="Snooks, Kim" userId="d3280adf-933e-4871-888d-13dfabad143b" providerId="ADAL" clId="{E5344ED3-B436-1649-AEF2-CF0FDF957B39}" dt="2025-06-06T09:24:07.711" v="4515" actId="20577"/>
        <pc:sldMkLst>
          <pc:docMk/>
          <pc:sldMk cId="3185994842" sldId="257"/>
        </pc:sldMkLst>
        <pc:spChg chg="mod">
          <ac:chgData name="Snooks, Kim" userId="d3280adf-933e-4871-888d-13dfabad143b" providerId="ADAL" clId="{E5344ED3-B436-1649-AEF2-CF0FDF957B39}" dt="2025-06-06T09:24:07.711" v="4515" actId="20577"/>
          <ac:spMkLst>
            <pc:docMk/>
            <pc:sldMk cId="3185994842" sldId="257"/>
            <ac:spMk id="3" creationId="{AE0D9F9B-55C8-3510-81EC-602556CC89A9}"/>
          </ac:spMkLst>
        </pc:spChg>
        <pc:picChg chg="add mod">
          <ac:chgData name="Snooks, Kim" userId="d3280adf-933e-4871-888d-13dfabad143b" providerId="ADAL" clId="{E5344ED3-B436-1649-AEF2-CF0FDF957B39}" dt="2025-05-29T14:08:03.838" v="4253"/>
          <ac:picMkLst>
            <pc:docMk/>
            <pc:sldMk cId="3185994842" sldId="257"/>
            <ac:picMk id="4" creationId="{5943C146-2DF9-FAFE-8C8D-5BF27CA6E02B}"/>
          </ac:picMkLst>
        </pc:picChg>
      </pc:sldChg>
      <pc:sldChg chg="addSp delSp modSp mod modTransition">
        <pc:chgData name="Snooks, Kim" userId="d3280adf-933e-4871-888d-13dfabad143b" providerId="ADAL" clId="{E5344ED3-B436-1649-AEF2-CF0FDF957B39}" dt="2025-06-06T09:26:49.492" v="4590" actId="1035"/>
        <pc:sldMkLst>
          <pc:docMk/>
          <pc:sldMk cId="3625722446" sldId="258"/>
        </pc:sldMkLst>
        <pc:spChg chg="mod">
          <ac:chgData name="Snooks, Kim" userId="d3280adf-933e-4871-888d-13dfabad143b" providerId="ADAL" clId="{E5344ED3-B436-1649-AEF2-CF0FDF957B39}" dt="2025-05-29T13:55:10.484" v="3760" actId="1036"/>
          <ac:spMkLst>
            <pc:docMk/>
            <pc:sldMk cId="3625722446" sldId="258"/>
            <ac:spMk id="2" creationId="{94ADAB62-80C3-BD05-332C-AFB0A1945BAB}"/>
          </ac:spMkLst>
        </pc:spChg>
        <pc:spChg chg="mod">
          <ac:chgData name="Snooks, Kim" userId="d3280adf-933e-4871-888d-13dfabad143b" providerId="ADAL" clId="{E5344ED3-B436-1649-AEF2-CF0FDF957B39}" dt="2025-05-29T13:55:03.034" v="3756" actId="1035"/>
          <ac:spMkLst>
            <pc:docMk/>
            <pc:sldMk cId="3625722446" sldId="258"/>
            <ac:spMk id="3" creationId="{4491484C-AE4E-C439-9CB2-20109C01BBA5}"/>
          </ac:spMkLst>
        </pc:spChg>
        <pc:spChg chg="add mod">
          <ac:chgData name="Snooks, Kim" userId="d3280adf-933e-4871-888d-13dfabad143b" providerId="ADAL" clId="{E5344ED3-B436-1649-AEF2-CF0FDF957B39}" dt="2025-05-28T08:04:14.561" v="171" actId="1037"/>
          <ac:spMkLst>
            <pc:docMk/>
            <pc:sldMk cId="3625722446" sldId="258"/>
            <ac:spMk id="5" creationId="{5084CEE4-6112-7446-4693-7919E78A8598}"/>
          </ac:spMkLst>
        </pc:spChg>
        <pc:spChg chg="add mod">
          <ac:chgData name="Snooks, Kim" userId="d3280adf-933e-4871-888d-13dfabad143b" providerId="ADAL" clId="{E5344ED3-B436-1649-AEF2-CF0FDF957B39}" dt="2025-05-28T08:14:24.273" v="208" actId="207"/>
          <ac:spMkLst>
            <pc:docMk/>
            <pc:sldMk cId="3625722446" sldId="258"/>
            <ac:spMk id="6" creationId="{69CD03EB-0C02-4843-F535-7BADDAFE682E}"/>
          </ac:spMkLst>
        </pc:spChg>
        <pc:spChg chg="add mod">
          <ac:chgData name="Snooks, Kim" userId="d3280adf-933e-4871-888d-13dfabad143b" providerId="ADAL" clId="{E5344ED3-B436-1649-AEF2-CF0FDF957B39}" dt="2025-05-28T13:37:01.469" v="1458" actId="34135"/>
          <ac:spMkLst>
            <pc:docMk/>
            <pc:sldMk cId="3625722446" sldId="258"/>
            <ac:spMk id="26" creationId="{CD932005-6618-0BCB-1367-EDDFCCC4E7D1}"/>
          </ac:spMkLst>
        </pc:spChg>
        <pc:picChg chg="add mod">
          <ac:chgData name="Snooks, Kim" userId="d3280adf-933e-4871-888d-13dfabad143b" providerId="ADAL" clId="{E5344ED3-B436-1649-AEF2-CF0FDF957B39}" dt="2025-05-28T11:24:15.785" v="690"/>
          <ac:picMkLst>
            <pc:docMk/>
            <pc:sldMk cId="3625722446" sldId="258"/>
            <ac:picMk id="25" creationId="{309612B6-D3D2-C80B-FD55-22F4893D16EC}"/>
          </ac:picMkLst>
        </pc:picChg>
      </pc:sldChg>
      <pc:sldChg chg="addSp delSp modSp add mod modTransition">
        <pc:chgData name="Snooks, Kim" userId="d3280adf-933e-4871-888d-13dfabad143b" providerId="ADAL" clId="{E5344ED3-B436-1649-AEF2-CF0FDF957B39}" dt="2025-06-06T09:26:58.225" v="4591"/>
        <pc:sldMkLst>
          <pc:docMk/>
          <pc:sldMk cId="1713656300" sldId="259"/>
        </pc:sldMkLst>
        <pc:spChg chg="mod">
          <ac:chgData name="Snooks, Kim" userId="d3280adf-933e-4871-888d-13dfabad143b" providerId="ADAL" clId="{E5344ED3-B436-1649-AEF2-CF0FDF957B39}" dt="2025-05-28T09:01:13.340" v="254" actId="1035"/>
          <ac:spMkLst>
            <pc:docMk/>
            <pc:sldMk cId="1713656300" sldId="259"/>
            <ac:spMk id="2" creationId="{20089759-6888-FCFA-249C-23A196A2E421}"/>
          </ac:spMkLst>
        </pc:spChg>
        <pc:spChg chg="mod">
          <ac:chgData name="Snooks, Kim" userId="d3280adf-933e-4871-888d-13dfabad143b" providerId="ADAL" clId="{E5344ED3-B436-1649-AEF2-CF0FDF957B39}" dt="2025-05-29T13:55:20.428" v="3765" actId="1035"/>
          <ac:spMkLst>
            <pc:docMk/>
            <pc:sldMk cId="1713656300" sldId="259"/>
            <ac:spMk id="3" creationId="{D39838DC-7931-60CE-A4F2-761A5EAD212E}"/>
          </ac:spMkLst>
        </pc:spChg>
        <pc:spChg chg="add mod">
          <ac:chgData name="Snooks, Kim" userId="d3280adf-933e-4871-888d-13dfabad143b" providerId="ADAL" clId="{E5344ED3-B436-1649-AEF2-CF0FDF957B39}" dt="2025-05-28T13:37:10.800" v="1461" actId="34135"/>
          <ac:spMkLst>
            <pc:docMk/>
            <pc:sldMk cId="1713656300" sldId="259"/>
            <ac:spMk id="13" creationId="{8D40996B-88F3-3006-34E8-39EBC5F04345}"/>
          </ac:spMkLst>
        </pc:spChg>
        <pc:picChg chg="add mod">
          <ac:chgData name="Snooks, Kim" userId="d3280adf-933e-4871-888d-13dfabad143b" providerId="ADAL" clId="{E5344ED3-B436-1649-AEF2-CF0FDF957B39}" dt="2025-05-28T11:24:28.687" v="691"/>
          <ac:picMkLst>
            <pc:docMk/>
            <pc:sldMk cId="1713656300" sldId="259"/>
            <ac:picMk id="10" creationId="{9ACD5578-40B5-2D9D-AFEC-6532B6FEFE55}"/>
          </ac:picMkLst>
        </pc:picChg>
        <pc:picChg chg="mod">
          <ac:chgData name="Snooks, Kim" userId="d3280adf-933e-4871-888d-13dfabad143b" providerId="ADAL" clId="{E5344ED3-B436-1649-AEF2-CF0FDF957B39}" dt="2025-05-29T13:44:21.215" v="3633" actId="14100"/>
          <ac:picMkLst>
            <pc:docMk/>
            <pc:sldMk cId="1713656300" sldId="259"/>
            <ac:picMk id="12" creationId="{D395B2DA-A6B2-E80B-7B08-76D67FD3A11B}"/>
          </ac:picMkLst>
        </pc:picChg>
      </pc:sldChg>
      <pc:sldChg chg="addSp delSp modSp add mod modTransition">
        <pc:chgData name="Snooks, Kim" userId="d3280adf-933e-4871-888d-13dfabad143b" providerId="ADAL" clId="{E5344ED3-B436-1649-AEF2-CF0FDF957B39}" dt="2025-06-06T09:27:10.703" v="4593"/>
        <pc:sldMkLst>
          <pc:docMk/>
          <pc:sldMk cId="3626396361" sldId="260"/>
        </pc:sldMkLst>
        <pc:spChg chg="mod">
          <ac:chgData name="Snooks, Kim" userId="d3280adf-933e-4871-888d-13dfabad143b" providerId="ADAL" clId="{E5344ED3-B436-1649-AEF2-CF0FDF957B39}" dt="2025-05-29T13:55:54.962" v="3777" actId="1076"/>
          <ac:spMkLst>
            <pc:docMk/>
            <pc:sldMk cId="3626396361" sldId="260"/>
            <ac:spMk id="2" creationId="{FF3309FA-4C14-DB43-E62A-48328CAA7FAA}"/>
          </ac:spMkLst>
        </pc:spChg>
        <pc:spChg chg="mod">
          <ac:chgData name="Snooks, Kim" userId="d3280adf-933e-4871-888d-13dfabad143b" providerId="ADAL" clId="{E5344ED3-B436-1649-AEF2-CF0FDF957B39}" dt="2025-05-29T13:55:54.962" v="3777" actId="1076"/>
          <ac:spMkLst>
            <pc:docMk/>
            <pc:sldMk cId="3626396361" sldId="260"/>
            <ac:spMk id="3" creationId="{9E59FF5A-C2D1-DDFF-E30F-C51DB03F7C92}"/>
          </ac:spMkLst>
        </pc:spChg>
        <pc:spChg chg="add mod">
          <ac:chgData name="Snooks, Kim" userId="d3280adf-933e-4871-888d-13dfabad143b" providerId="ADAL" clId="{E5344ED3-B436-1649-AEF2-CF0FDF957B39}" dt="2025-05-28T13:37:54.129" v="1468" actId="34135"/>
          <ac:spMkLst>
            <pc:docMk/>
            <pc:sldMk cId="3626396361" sldId="260"/>
            <ac:spMk id="15" creationId="{19AE97E9-7C55-BAC8-EF11-22B2A15830A9}"/>
          </ac:spMkLst>
        </pc:spChg>
        <pc:picChg chg="mod">
          <ac:chgData name="Snooks, Kim" userId="d3280adf-933e-4871-888d-13dfabad143b" providerId="ADAL" clId="{E5344ED3-B436-1649-AEF2-CF0FDF957B39}" dt="2025-05-29T13:55:54.962" v="3777" actId="1076"/>
          <ac:picMkLst>
            <pc:docMk/>
            <pc:sldMk cId="3626396361" sldId="260"/>
            <ac:picMk id="12" creationId="{378D5A9B-CE15-609E-1898-90B7398C61E9}"/>
          </ac:picMkLst>
        </pc:picChg>
        <pc:picChg chg="add mod">
          <ac:chgData name="Snooks, Kim" userId="d3280adf-933e-4871-888d-13dfabad143b" providerId="ADAL" clId="{E5344ED3-B436-1649-AEF2-CF0FDF957B39}" dt="2025-05-28T11:24:31.700" v="693"/>
          <ac:picMkLst>
            <pc:docMk/>
            <pc:sldMk cId="3626396361" sldId="260"/>
            <ac:picMk id="14" creationId="{814DB4C8-7D32-16AB-ED36-D13E63CC611E}"/>
          </ac:picMkLst>
        </pc:picChg>
      </pc:sldChg>
      <pc:sldChg chg="addSp delSp modSp add del mod">
        <pc:chgData name="Snooks, Kim" userId="d3280adf-933e-4871-888d-13dfabad143b" providerId="ADAL" clId="{E5344ED3-B436-1649-AEF2-CF0FDF957B39}" dt="2025-05-28T08:04:07.989" v="156" actId="2696"/>
        <pc:sldMkLst>
          <pc:docMk/>
          <pc:sldMk cId="1570405548" sldId="261"/>
        </pc:sldMkLst>
      </pc:sldChg>
      <pc:sldChg chg="addSp delSp modSp add mod modTransition">
        <pc:chgData name="Snooks, Kim" userId="d3280adf-933e-4871-888d-13dfabad143b" providerId="ADAL" clId="{E5344ED3-B436-1649-AEF2-CF0FDF957B39}" dt="2025-06-06T09:32:36.621" v="4666" actId="1036"/>
        <pc:sldMkLst>
          <pc:docMk/>
          <pc:sldMk cId="1721322123" sldId="262"/>
        </pc:sldMkLst>
        <pc:spChg chg="mod">
          <ac:chgData name="Snooks, Kim" userId="d3280adf-933e-4871-888d-13dfabad143b" providerId="ADAL" clId="{E5344ED3-B436-1649-AEF2-CF0FDF957B39}" dt="2025-05-28T09:02:36.505" v="277" actId="1076"/>
          <ac:spMkLst>
            <pc:docMk/>
            <pc:sldMk cId="1721322123" sldId="262"/>
            <ac:spMk id="2" creationId="{8B817CC5-9F30-D40A-055F-EB8ECBFF1690}"/>
          </ac:spMkLst>
        </pc:spChg>
        <pc:spChg chg="mod">
          <ac:chgData name="Snooks, Kim" userId="d3280adf-933e-4871-888d-13dfabad143b" providerId="ADAL" clId="{E5344ED3-B436-1649-AEF2-CF0FDF957B39}" dt="2025-05-28T11:07:00.903" v="421" actId="1035"/>
          <ac:spMkLst>
            <pc:docMk/>
            <pc:sldMk cId="1721322123" sldId="262"/>
            <ac:spMk id="3" creationId="{27F4506E-ED42-2AF0-20A3-C8FD53880935}"/>
          </ac:spMkLst>
        </pc:spChg>
        <pc:spChg chg="add mod">
          <ac:chgData name="Snooks, Kim" userId="d3280adf-933e-4871-888d-13dfabad143b" providerId="ADAL" clId="{E5344ED3-B436-1649-AEF2-CF0FDF957B39}" dt="2025-05-28T13:37:21.933" v="1465" actId="34135"/>
          <ac:spMkLst>
            <pc:docMk/>
            <pc:sldMk cId="1721322123" sldId="262"/>
            <ac:spMk id="14" creationId="{6BADDDCA-DDCB-EB50-E363-1722530382D1}"/>
          </ac:spMkLst>
        </pc:spChg>
        <pc:picChg chg="add mod">
          <ac:chgData name="Snooks, Kim" userId="d3280adf-933e-4871-888d-13dfabad143b" providerId="ADAL" clId="{E5344ED3-B436-1649-AEF2-CF0FDF957B39}" dt="2025-05-28T11:24:30.243" v="692"/>
          <ac:picMkLst>
            <pc:docMk/>
            <pc:sldMk cId="1721322123" sldId="262"/>
            <ac:picMk id="9" creationId="{F758A5E9-117C-35C7-78B4-A51FFBE55B77}"/>
          </ac:picMkLst>
        </pc:picChg>
        <pc:picChg chg="mod">
          <ac:chgData name="Snooks, Kim" userId="d3280adf-933e-4871-888d-13dfabad143b" providerId="ADAL" clId="{E5344ED3-B436-1649-AEF2-CF0FDF957B39}" dt="2025-05-29T13:44:25.699" v="3634" actId="14100"/>
          <ac:picMkLst>
            <pc:docMk/>
            <pc:sldMk cId="1721322123" sldId="262"/>
            <ac:picMk id="12" creationId="{12CDB16E-14B1-10C1-95FE-6E5FD3BA73F9}"/>
          </ac:picMkLst>
        </pc:picChg>
      </pc:sldChg>
      <pc:sldChg chg="addSp delSp modSp add mod ord modTransition">
        <pc:chgData name="Snooks, Kim" userId="d3280adf-933e-4871-888d-13dfabad143b" providerId="ADAL" clId="{E5344ED3-B436-1649-AEF2-CF0FDF957B39}" dt="2025-06-06T09:27:12.216" v="4594"/>
        <pc:sldMkLst>
          <pc:docMk/>
          <pc:sldMk cId="260795023" sldId="263"/>
        </pc:sldMkLst>
      </pc:sldChg>
      <pc:sldChg chg="addSp delSp modSp add mod ord modTransition">
        <pc:chgData name="Snooks, Kim" userId="d3280adf-933e-4871-888d-13dfabad143b" providerId="ADAL" clId="{E5344ED3-B436-1649-AEF2-CF0FDF957B39}" dt="2025-06-06T09:27:13.777" v="4595"/>
        <pc:sldMkLst>
          <pc:docMk/>
          <pc:sldMk cId="3924217387" sldId="264"/>
        </pc:sldMkLst>
      </pc:sldChg>
      <pc:sldChg chg="addSp delSp modSp add mod ord modTransition">
        <pc:chgData name="Snooks, Kim" userId="d3280adf-933e-4871-888d-13dfabad143b" providerId="ADAL" clId="{E5344ED3-B436-1649-AEF2-CF0FDF957B39}" dt="2025-06-06T09:27:15.116" v="4596"/>
        <pc:sldMkLst>
          <pc:docMk/>
          <pc:sldMk cId="1637744261" sldId="265"/>
        </pc:sldMkLst>
      </pc:sldChg>
      <pc:sldChg chg="addSp delSp modSp add mod ord modTransition">
        <pc:chgData name="Snooks, Kim" userId="d3280adf-933e-4871-888d-13dfabad143b" providerId="ADAL" clId="{E5344ED3-B436-1649-AEF2-CF0FDF957B39}" dt="2025-06-06T09:27:17.025" v="4597"/>
        <pc:sldMkLst>
          <pc:docMk/>
          <pc:sldMk cId="3035873444" sldId="266"/>
        </pc:sldMkLst>
      </pc:sldChg>
      <pc:sldChg chg="addSp delSp modSp add mod modTransition">
        <pc:chgData name="Snooks, Kim" userId="d3280adf-933e-4871-888d-13dfabad143b" providerId="ADAL" clId="{E5344ED3-B436-1649-AEF2-CF0FDF957B39}" dt="2025-06-06T09:27:18.854" v="4598"/>
        <pc:sldMkLst>
          <pc:docMk/>
          <pc:sldMk cId="744182537" sldId="267"/>
        </pc:sldMkLst>
      </pc:sldChg>
      <pc:sldChg chg="add del">
        <pc:chgData name="Snooks, Kim" userId="d3280adf-933e-4871-888d-13dfabad143b" providerId="ADAL" clId="{E5344ED3-B436-1649-AEF2-CF0FDF957B39}" dt="2025-05-28T11:09:39.902" v="449" actId="2696"/>
        <pc:sldMkLst>
          <pc:docMk/>
          <pc:sldMk cId="42258085" sldId="268"/>
        </pc:sldMkLst>
      </pc:sldChg>
      <pc:sldChg chg="addSp delSp modSp add mod modTransition">
        <pc:chgData name="Snooks, Kim" userId="d3280adf-933e-4871-888d-13dfabad143b" providerId="ADAL" clId="{E5344ED3-B436-1649-AEF2-CF0FDF957B39}" dt="2025-06-06T09:27:19.926" v="4599"/>
        <pc:sldMkLst>
          <pc:docMk/>
          <pc:sldMk cId="3592985446" sldId="268"/>
        </pc:sldMkLst>
      </pc:sldChg>
      <pc:sldChg chg="add del">
        <pc:chgData name="Snooks, Kim" userId="d3280adf-933e-4871-888d-13dfabad143b" providerId="ADAL" clId="{E5344ED3-B436-1649-AEF2-CF0FDF957B39}" dt="2025-05-28T11:09:40.571" v="465" actId="2696"/>
        <pc:sldMkLst>
          <pc:docMk/>
          <pc:sldMk cId="1457301777" sldId="269"/>
        </pc:sldMkLst>
      </pc:sldChg>
      <pc:sldChg chg="addSp delSp modSp add mod modTransition">
        <pc:chgData name="Snooks, Kim" userId="d3280adf-933e-4871-888d-13dfabad143b" providerId="ADAL" clId="{E5344ED3-B436-1649-AEF2-CF0FDF957B39}" dt="2025-06-06T09:33:51.263" v="4668" actId="1036"/>
        <pc:sldMkLst>
          <pc:docMk/>
          <pc:sldMk cId="3924721803" sldId="269"/>
        </pc:sldMkLst>
      </pc:sldChg>
      <pc:sldChg chg="add del">
        <pc:chgData name="Snooks, Kim" userId="d3280adf-933e-4871-888d-13dfabad143b" providerId="ADAL" clId="{E5344ED3-B436-1649-AEF2-CF0FDF957B39}" dt="2025-05-28T11:09:40.071" v="453" actId="2696"/>
        <pc:sldMkLst>
          <pc:docMk/>
          <pc:sldMk cId="834561170" sldId="270"/>
        </pc:sldMkLst>
      </pc:sldChg>
      <pc:sldChg chg="addSp delSp modSp add mod modTransition">
        <pc:chgData name="Snooks, Kim" userId="d3280adf-933e-4871-888d-13dfabad143b" providerId="ADAL" clId="{E5344ED3-B436-1649-AEF2-CF0FDF957B39}" dt="2025-06-06T09:27:23.389" v="4601"/>
        <pc:sldMkLst>
          <pc:docMk/>
          <pc:sldMk cId="3175074711" sldId="270"/>
        </pc:sldMkLst>
        <pc:spChg chg="mod">
          <ac:chgData name="Snooks, Kim" userId="d3280adf-933e-4871-888d-13dfabad143b" providerId="ADAL" clId="{E5344ED3-B436-1649-AEF2-CF0FDF957B39}" dt="2025-05-28T12:08:12.170" v="837" actId="1076"/>
          <ac:spMkLst>
            <pc:docMk/>
            <pc:sldMk cId="3175074711" sldId="270"/>
            <ac:spMk id="2" creationId="{5ECD4E5F-FD7C-768F-0150-5BA808CBBF54}"/>
          </ac:spMkLst>
        </pc:spChg>
        <pc:spChg chg="mod">
          <ac:chgData name="Snooks, Kim" userId="d3280adf-933e-4871-888d-13dfabad143b" providerId="ADAL" clId="{E5344ED3-B436-1649-AEF2-CF0FDF957B39}" dt="2025-05-29T13:56:13.422" v="3782" actId="1035"/>
          <ac:spMkLst>
            <pc:docMk/>
            <pc:sldMk cId="3175074711" sldId="270"/>
            <ac:spMk id="3" creationId="{A450E640-6705-7319-2C56-91A1A0AEF75D}"/>
          </ac:spMkLst>
        </pc:spChg>
        <pc:spChg chg="mod">
          <ac:chgData name="Snooks, Kim" userId="d3280adf-933e-4871-888d-13dfabad143b" providerId="ADAL" clId="{E5344ED3-B436-1649-AEF2-CF0FDF957B39}" dt="2025-05-28T13:32:26.331" v="1432" actId="34135"/>
          <ac:spMkLst>
            <pc:docMk/>
            <pc:sldMk cId="3175074711" sldId="270"/>
            <ac:spMk id="7" creationId="{0F347C7A-80A7-10AC-535C-61A8383F2997}"/>
          </ac:spMkLst>
        </pc:spChg>
        <pc:spChg chg="add mod">
          <ac:chgData name="Snooks, Kim" userId="d3280adf-933e-4871-888d-13dfabad143b" providerId="ADAL" clId="{E5344ED3-B436-1649-AEF2-CF0FDF957B39}" dt="2025-05-28T12:37:47.456" v="1135"/>
          <ac:spMkLst>
            <pc:docMk/>
            <pc:sldMk cId="3175074711" sldId="270"/>
            <ac:spMk id="14" creationId="{262D36E4-8BE4-0A54-1C0D-F9E5A9A40463}"/>
          </ac:spMkLst>
        </pc:spChg>
        <pc:picChg chg="add mod">
          <ac:chgData name="Snooks, Kim" userId="d3280adf-933e-4871-888d-13dfabad143b" providerId="ADAL" clId="{E5344ED3-B436-1649-AEF2-CF0FDF957B39}" dt="2025-05-28T11:24:44.817" v="701"/>
          <ac:picMkLst>
            <pc:docMk/>
            <pc:sldMk cId="3175074711" sldId="270"/>
            <ac:picMk id="5" creationId="{EF95F8D6-DAA1-865A-52B0-024A59F96C40}"/>
          </ac:picMkLst>
        </pc:picChg>
        <pc:picChg chg="mod">
          <ac:chgData name="Snooks, Kim" userId="d3280adf-933e-4871-888d-13dfabad143b" providerId="ADAL" clId="{E5344ED3-B436-1649-AEF2-CF0FDF957B39}" dt="2025-05-28T12:21:23.639" v="1006" actId="14100"/>
          <ac:picMkLst>
            <pc:docMk/>
            <pc:sldMk cId="3175074711" sldId="270"/>
            <ac:picMk id="12" creationId="{B1907EFA-EB12-3B8C-1ACB-B4F00EE99682}"/>
          </ac:picMkLst>
        </pc:picChg>
      </pc:sldChg>
      <pc:sldChg chg="addSp delSp modSp add mod modTransition">
        <pc:chgData name="Snooks, Kim" userId="d3280adf-933e-4871-888d-13dfabad143b" providerId="ADAL" clId="{E5344ED3-B436-1649-AEF2-CF0FDF957B39}" dt="2025-06-06T09:27:41.366" v="4603" actId="207"/>
        <pc:sldMkLst>
          <pc:docMk/>
          <pc:sldMk cId="2178461584" sldId="271"/>
        </pc:sldMkLst>
        <pc:spChg chg="mod">
          <ac:chgData name="Snooks, Kim" userId="d3280adf-933e-4871-888d-13dfabad143b" providerId="ADAL" clId="{E5344ED3-B436-1649-AEF2-CF0FDF957B39}" dt="2025-05-29T13:46:16.292" v="3655" actId="1076"/>
          <ac:spMkLst>
            <pc:docMk/>
            <pc:sldMk cId="2178461584" sldId="271"/>
            <ac:spMk id="2" creationId="{4B072FB2-0AFA-D60B-926A-565A6C67AFB1}"/>
          </ac:spMkLst>
        </pc:spChg>
        <pc:spChg chg="mod">
          <ac:chgData name="Snooks, Kim" userId="d3280adf-933e-4871-888d-13dfabad143b" providerId="ADAL" clId="{E5344ED3-B436-1649-AEF2-CF0FDF957B39}" dt="2025-05-29T13:54:15.116" v="3723" actId="1035"/>
          <ac:spMkLst>
            <pc:docMk/>
            <pc:sldMk cId="2178461584" sldId="271"/>
            <ac:spMk id="3" creationId="{810EB64F-21D4-720B-89BF-0209003F0F1D}"/>
          </ac:spMkLst>
        </pc:spChg>
        <pc:spChg chg="mod">
          <ac:chgData name="Snooks, Kim" userId="d3280adf-933e-4871-888d-13dfabad143b" providerId="ADAL" clId="{E5344ED3-B436-1649-AEF2-CF0FDF957B39}" dt="2025-05-28T12:32:03.312" v="1062" actId="207"/>
          <ac:spMkLst>
            <pc:docMk/>
            <pc:sldMk cId="2178461584" sldId="271"/>
            <ac:spMk id="6" creationId="{8AF59ADC-3AFD-6D13-8A21-3B3B21ABD3DE}"/>
          </ac:spMkLst>
        </pc:spChg>
        <pc:spChg chg="add mod">
          <ac:chgData name="Snooks, Kim" userId="d3280adf-933e-4871-888d-13dfabad143b" providerId="ADAL" clId="{E5344ED3-B436-1649-AEF2-CF0FDF957B39}" dt="2025-05-28T13:20:11.060" v="1427" actId="34135"/>
          <ac:spMkLst>
            <pc:docMk/>
            <pc:sldMk cId="2178461584" sldId="271"/>
            <ac:spMk id="13" creationId="{E7A10238-2FF4-2192-8CDA-54302AFA3DAE}"/>
          </ac:spMkLst>
        </pc:spChg>
        <pc:picChg chg="add mod">
          <ac:chgData name="Snooks, Kim" userId="d3280adf-933e-4871-888d-13dfabad143b" providerId="ADAL" clId="{E5344ED3-B436-1649-AEF2-CF0FDF957B39}" dt="2025-05-28T11:24:46.373" v="702"/>
          <ac:picMkLst>
            <pc:docMk/>
            <pc:sldMk cId="2178461584" sldId="271"/>
            <ac:picMk id="4" creationId="{200B036F-4EAC-1304-1F6A-62CF8FDEC998}"/>
          </ac:picMkLst>
        </pc:picChg>
        <pc:picChg chg="add mod">
          <ac:chgData name="Snooks, Kim" userId="d3280adf-933e-4871-888d-13dfabad143b" providerId="ADAL" clId="{E5344ED3-B436-1649-AEF2-CF0FDF957B39}" dt="2025-05-29T13:46:16.292" v="3655" actId="1076"/>
          <ac:picMkLst>
            <pc:docMk/>
            <pc:sldMk cId="2178461584" sldId="271"/>
            <ac:picMk id="10" creationId="{8287FBC0-1615-6E6B-E347-6BAB02CC0BF8}"/>
          </ac:picMkLst>
        </pc:picChg>
      </pc:sldChg>
      <pc:sldChg chg="add del">
        <pc:chgData name="Snooks, Kim" userId="d3280adf-933e-4871-888d-13dfabad143b" providerId="ADAL" clId="{E5344ED3-B436-1649-AEF2-CF0FDF957B39}" dt="2025-05-28T11:09:40.029" v="452" actId="2696"/>
        <pc:sldMkLst>
          <pc:docMk/>
          <pc:sldMk cId="2821118426" sldId="271"/>
        </pc:sldMkLst>
      </pc:sldChg>
      <pc:sldChg chg="addSp delSp modSp add mod modTransition">
        <pc:chgData name="Snooks, Kim" userId="d3280adf-933e-4871-888d-13dfabad143b" providerId="ADAL" clId="{E5344ED3-B436-1649-AEF2-CF0FDF957B39}" dt="2025-06-06T09:27:45.011" v="4604"/>
        <pc:sldMkLst>
          <pc:docMk/>
          <pc:sldMk cId="1500095401" sldId="272"/>
        </pc:sldMkLst>
      </pc:sldChg>
      <pc:sldChg chg="add del">
        <pc:chgData name="Snooks, Kim" userId="d3280adf-933e-4871-888d-13dfabad143b" providerId="ADAL" clId="{E5344ED3-B436-1649-AEF2-CF0FDF957B39}" dt="2025-05-28T11:09:40.985" v="475" actId="2696"/>
        <pc:sldMkLst>
          <pc:docMk/>
          <pc:sldMk cId="2743926284" sldId="272"/>
        </pc:sldMkLst>
      </pc:sldChg>
      <pc:sldChg chg="addSp delSp modSp add mod modTransition">
        <pc:chgData name="Snooks, Kim" userId="d3280adf-933e-4871-888d-13dfabad143b" providerId="ADAL" clId="{E5344ED3-B436-1649-AEF2-CF0FDF957B39}" dt="2025-06-06T09:27:46.212" v="4605"/>
        <pc:sldMkLst>
          <pc:docMk/>
          <pc:sldMk cId="138548788" sldId="273"/>
        </pc:sldMkLst>
      </pc:sldChg>
      <pc:sldChg chg="add del">
        <pc:chgData name="Snooks, Kim" userId="d3280adf-933e-4871-888d-13dfabad143b" providerId="ADAL" clId="{E5344ED3-B436-1649-AEF2-CF0FDF957B39}" dt="2025-05-28T11:09:40.280" v="458" actId="2696"/>
        <pc:sldMkLst>
          <pc:docMk/>
          <pc:sldMk cId="2639928059" sldId="273"/>
        </pc:sldMkLst>
      </pc:sldChg>
      <pc:sldChg chg="add del">
        <pc:chgData name="Snooks, Kim" userId="d3280adf-933e-4871-888d-13dfabad143b" providerId="ADAL" clId="{E5344ED3-B436-1649-AEF2-CF0FDF957B39}" dt="2025-05-28T11:09:41.071" v="477" actId="2696"/>
        <pc:sldMkLst>
          <pc:docMk/>
          <pc:sldMk cId="493360049" sldId="274"/>
        </pc:sldMkLst>
      </pc:sldChg>
      <pc:sldChg chg="addSp delSp modSp add mod modTransition">
        <pc:chgData name="Snooks, Kim" userId="d3280adf-933e-4871-888d-13dfabad143b" providerId="ADAL" clId="{E5344ED3-B436-1649-AEF2-CF0FDF957B39}" dt="2025-06-06T09:34:07.152" v="4669" actId="1076"/>
        <pc:sldMkLst>
          <pc:docMk/>
          <pc:sldMk cId="4009389168" sldId="274"/>
        </pc:sldMkLst>
      </pc:sldChg>
      <pc:sldChg chg="addSp delSp modSp add mod modTransition">
        <pc:chgData name="Snooks, Kim" userId="d3280adf-933e-4871-888d-13dfabad143b" providerId="ADAL" clId="{E5344ED3-B436-1649-AEF2-CF0FDF957B39}" dt="2025-06-06T09:34:18.518" v="4670" actId="1076"/>
        <pc:sldMkLst>
          <pc:docMk/>
          <pc:sldMk cId="1073038551" sldId="275"/>
        </pc:sldMkLst>
      </pc:sldChg>
      <pc:sldChg chg="addSp delSp modSp add del mod modTransition">
        <pc:chgData name="Snooks, Kim" userId="d3280adf-933e-4871-888d-13dfabad143b" providerId="ADAL" clId="{E5344ED3-B436-1649-AEF2-CF0FDF957B39}" dt="2025-05-28T12:31:47.421" v="1043" actId="2696"/>
        <pc:sldMkLst>
          <pc:docMk/>
          <pc:sldMk cId="3146860622" sldId="275"/>
        </pc:sldMkLst>
      </pc:sldChg>
      <pc:sldChg chg="add del">
        <pc:chgData name="Snooks, Kim" userId="d3280adf-933e-4871-888d-13dfabad143b" providerId="ADAL" clId="{E5344ED3-B436-1649-AEF2-CF0FDF957B39}" dt="2025-05-28T11:09:40.403" v="461" actId="2696"/>
        <pc:sldMkLst>
          <pc:docMk/>
          <pc:sldMk cId="3251578861" sldId="275"/>
        </pc:sldMkLst>
      </pc:sldChg>
      <pc:sldChg chg="addSp delSp modSp add del mod modTransition">
        <pc:chgData name="Snooks, Kim" userId="d3280adf-933e-4871-888d-13dfabad143b" providerId="ADAL" clId="{E5344ED3-B436-1649-AEF2-CF0FDF957B39}" dt="2025-05-28T12:31:47.377" v="1042" actId="2696"/>
        <pc:sldMkLst>
          <pc:docMk/>
          <pc:sldMk cId="1664502049" sldId="276"/>
        </pc:sldMkLst>
      </pc:sldChg>
      <pc:sldChg chg="add del">
        <pc:chgData name="Snooks, Kim" userId="d3280adf-933e-4871-888d-13dfabad143b" providerId="ADAL" clId="{E5344ED3-B436-1649-AEF2-CF0FDF957B39}" dt="2025-05-28T11:09:40.238" v="457" actId="2696"/>
        <pc:sldMkLst>
          <pc:docMk/>
          <pc:sldMk cId="3782263393" sldId="276"/>
        </pc:sldMkLst>
      </pc:sldChg>
      <pc:sldChg chg="addSp delSp modSp add mod modTransition">
        <pc:chgData name="Snooks, Kim" userId="d3280adf-933e-4871-888d-13dfabad143b" providerId="ADAL" clId="{E5344ED3-B436-1649-AEF2-CF0FDF957B39}" dt="2025-06-06T09:27:50.230" v="4608"/>
        <pc:sldMkLst>
          <pc:docMk/>
          <pc:sldMk cId="4058610189" sldId="276"/>
        </pc:sldMkLst>
      </pc:sldChg>
      <pc:sldChg chg="addSp delSp modSp add del mod modTransition">
        <pc:chgData name="Snooks, Kim" userId="d3280adf-933e-4871-888d-13dfabad143b" providerId="ADAL" clId="{E5344ED3-B436-1649-AEF2-CF0FDF957B39}" dt="2025-05-28T12:31:47.926" v="1054" actId="2696"/>
        <pc:sldMkLst>
          <pc:docMk/>
          <pc:sldMk cId="125605519" sldId="277"/>
        </pc:sldMkLst>
      </pc:sldChg>
      <pc:sldChg chg="add del">
        <pc:chgData name="Snooks, Kim" userId="d3280adf-933e-4871-888d-13dfabad143b" providerId="ADAL" clId="{E5344ED3-B436-1649-AEF2-CF0FDF957B39}" dt="2025-05-28T11:09:40.653" v="467" actId="2696"/>
        <pc:sldMkLst>
          <pc:docMk/>
          <pc:sldMk cId="1868650654" sldId="277"/>
        </pc:sldMkLst>
      </pc:sldChg>
      <pc:sldChg chg="addSp delSp modSp add mod modTransition">
        <pc:chgData name="Snooks, Kim" userId="d3280adf-933e-4871-888d-13dfabad143b" providerId="ADAL" clId="{E5344ED3-B436-1649-AEF2-CF0FDF957B39}" dt="2025-06-06T09:27:51.302" v="4609"/>
        <pc:sldMkLst>
          <pc:docMk/>
          <pc:sldMk cId="2447148945" sldId="277"/>
        </pc:sldMkLst>
      </pc:sldChg>
      <pc:sldChg chg="add del">
        <pc:chgData name="Snooks, Kim" userId="d3280adf-933e-4871-888d-13dfabad143b" providerId="ADAL" clId="{E5344ED3-B436-1649-AEF2-CF0FDF957B39}" dt="2025-05-28T11:09:41.027" v="476" actId="2696"/>
        <pc:sldMkLst>
          <pc:docMk/>
          <pc:sldMk cId="474741051" sldId="278"/>
        </pc:sldMkLst>
      </pc:sldChg>
      <pc:sldChg chg="addSp delSp modSp add mod modTransition">
        <pc:chgData name="Snooks, Kim" userId="d3280adf-933e-4871-888d-13dfabad143b" providerId="ADAL" clId="{E5344ED3-B436-1649-AEF2-CF0FDF957B39}" dt="2025-06-06T09:34:28.364" v="4684" actId="1035"/>
        <pc:sldMkLst>
          <pc:docMk/>
          <pc:sldMk cId="1102880720" sldId="278"/>
        </pc:sldMkLst>
      </pc:sldChg>
      <pc:sldChg chg="addSp delSp modSp add del mod modTransition">
        <pc:chgData name="Snooks, Kim" userId="d3280adf-933e-4871-888d-13dfabad143b" providerId="ADAL" clId="{E5344ED3-B436-1649-AEF2-CF0FDF957B39}" dt="2025-05-28T12:31:47.287" v="1040" actId="2696"/>
        <pc:sldMkLst>
          <pc:docMk/>
          <pc:sldMk cId="2022377407" sldId="278"/>
        </pc:sldMkLst>
      </pc:sldChg>
      <pc:sldChg chg="addSp modSp add mod modTransition">
        <pc:chgData name="Snooks, Kim" userId="d3280adf-933e-4871-888d-13dfabad143b" providerId="ADAL" clId="{E5344ED3-B436-1649-AEF2-CF0FDF957B39}" dt="2025-06-06T09:34:38.191" v="4691" actId="1035"/>
        <pc:sldMkLst>
          <pc:docMk/>
          <pc:sldMk cId="509432255" sldId="279"/>
        </pc:sldMkLst>
      </pc:sldChg>
      <pc:sldChg chg="add del">
        <pc:chgData name="Snooks, Kim" userId="d3280adf-933e-4871-888d-13dfabad143b" providerId="ADAL" clId="{E5344ED3-B436-1649-AEF2-CF0FDF957B39}" dt="2025-05-28T12:59:54.645" v="1295"/>
        <pc:sldMkLst>
          <pc:docMk/>
          <pc:sldMk cId="3101855401" sldId="279"/>
        </pc:sldMkLst>
      </pc:sldChg>
      <pc:sldChg chg="add del">
        <pc:chgData name="Snooks, Kim" userId="d3280adf-933e-4871-888d-13dfabad143b" providerId="ADAL" clId="{E5344ED3-B436-1649-AEF2-CF0FDF957B39}" dt="2025-05-28T11:09:40.114" v="454" actId="2696"/>
        <pc:sldMkLst>
          <pc:docMk/>
          <pc:sldMk cId="3233571105" sldId="279"/>
        </pc:sldMkLst>
      </pc:sldChg>
      <pc:sldChg chg="addSp delSp modSp add del mod modTransition">
        <pc:chgData name="Snooks, Kim" userId="d3280adf-933e-4871-888d-13dfabad143b" providerId="ADAL" clId="{E5344ED3-B436-1649-AEF2-CF0FDF957B39}" dt="2025-05-28T12:31:47.974" v="1055" actId="2696"/>
        <pc:sldMkLst>
          <pc:docMk/>
          <pc:sldMk cId="3319304335" sldId="279"/>
        </pc:sldMkLst>
      </pc:sldChg>
      <pc:sldChg chg="add del">
        <pc:chgData name="Snooks, Kim" userId="d3280adf-933e-4871-888d-13dfabad143b" providerId="ADAL" clId="{E5344ED3-B436-1649-AEF2-CF0FDF957B39}" dt="2025-05-28T12:59:54.645" v="1295"/>
        <pc:sldMkLst>
          <pc:docMk/>
          <pc:sldMk cId="1081431344" sldId="280"/>
        </pc:sldMkLst>
      </pc:sldChg>
      <pc:sldChg chg="addSp delSp modSp add del mod modTransition">
        <pc:chgData name="Snooks, Kim" userId="d3280adf-933e-4871-888d-13dfabad143b" providerId="ADAL" clId="{E5344ED3-B436-1649-AEF2-CF0FDF957B39}" dt="2025-05-28T12:31:47.697" v="1049" actId="2696"/>
        <pc:sldMkLst>
          <pc:docMk/>
          <pc:sldMk cId="1351322796" sldId="280"/>
        </pc:sldMkLst>
      </pc:sldChg>
      <pc:sldChg chg="add del">
        <pc:chgData name="Snooks, Kim" userId="d3280adf-933e-4871-888d-13dfabad143b" providerId="ADAL" clId="{E5344ED3-B436-1649-AEF2-CF0FDF957B39}" dt="2025-05-28T11:09:40.527" v="464" actId="2696"/>
        <pc:sldMkLst>
          <pc:docMk/>
          <pc:sldMk cId="2157292330" sldId="280"/>
        </pc:sldMkLst>
      </pc:sldChg>
      <pc:sldChg chg="addSp modSp add mod modTransition">
        <pc:chgData name="Snooks, Kim" userId="d3280adf-933e-4871-888d-13dfabad143b" providerId="ADAL" clId="{E5344ED3-B436-1649-AEF2-CF0FDF957B39}" dt="2025-06-06T09:27:54.981" v="4612"/>
        <pc:sldMkLst>
          <pc:docMk/>
          <pc:sldMk cId="2731238234" sldId="280"/>
        </pc:sldMkLst>
      </pc:sldChg>
      <pc:sldChg chg="addSp delSp modSp add mod modTransition">
        <pc:chgData name="Snooks, Kim" userId="d3280adf-933e-4871-888d-13dfabad143b" providerId="ADAL" clId="{E5344ED3-B436-1649-AEF2-CF0FDF957B39}" dt="2025-06-06T09:27:56.660" v="4613"/>
        <pc:sldMkLst>
          <pc:docMk/>
          <pc:sldMk cId="362115316" sldId="281"/>
        </pc:sldMkLst>
      </pc:sldChg>
      <pc:sldChg chg="add del">
        <pc:chgData name="Snooks, Kim" userId="d3280adf-933e-4871-888d-13dfabad143b" providerId="ADAL" clId="{E5344ED3-B436-1649-AEF2-CF0FDF957B39}" dt="2025-05-28T11:09:40.155" v="455" actId="2696"/>
        <pc:sldMkLst>
          <pc:docMk/>
          <pc:sldMk cId="1254595073" sldId="281"/>
        </pc:sldMkLst>
      </pc:sldChg>
      <pc:sldChg chg="add del">
        <pc:chgData name="Snooks, Kim" userId="d3280adf-933e-4871-888d-13dfabad143b" providerId="ADAL" clId="{E5344ED3-B436-1649-AEF2-CF0FDF957B39}" dt="2025-05-28T12:59:54.645" v="1295"/>
        <pc:sldMkLst>
          <pc:docMk/>
          <pc:sldMk cId="3472270092" sldId="281"/>
        </pc:sldMkLst>
      </pc:sldChg>
      <pc:sldChg chg="addSp delSp modSp add del mod modTransition">
        <pc:chgData name="Snooks, Kim" userId="d3280adf-933e-4871-888d-13dfabad143b" providerId="ADAL" clId="{E5344ED3-B436-1649-AEF2-CF0FDF957B39}" dt="2025-05-28T12:31:47.882" v="1053" actId="2696"/>
        <pc:sldMkLst>
          <pc:docMk/>
          <pc:sldMk cId="3610694273" sldId="281"/>
        </pc:sldMkLst>
      </pc:sldChg>
      <pc:sldChg chg="addSp modSp add mod modTransition">
        <pc:chgData name="Snooks, Kim" userId="d3280adf-933e-4871-888d-13dfabad143b" providerId="ADAL" clId="{E5344ED3-B436-1649-AEF2-CF0FDF957B39}" dt="2025-06-06T09:34:47.266" v="4692" actId="1076"/>
        <pc:sldMkLst>
          <pc:docMk/>
          <pc:sldMk cId="56725401" sldId="282"/>
        </pc:sldMkLst>
      </pc:sldChg>
      <pc:sldChg chg="add del">
        <pc:chgData name="Snooks, Kim" userId="d3280adf-933e-4871-888d-13dfabad143b" providerId="ADAL" clId="{E5344ED3-B436-1649-AEF2-CF0FDF957B39}" dt="2025-05-28T12:59:54.645" v="1295"/>
        <pc:sldMkLst>
          <pc:docMk/>
          <pc:sldMk cId="544808817" sldId="282"/>
        </pc:sldMkLst>
      </pc:sldChg>
      <pc:sldChg chg="add del">
        <pc:chgData name="Snooks, Kim" userId="d3280adf-933e-4871-888d-13dfabad143b" providerId="ADAL" clId="{E5344ED3-B436-1649-AEF2-CF0FDF957B39}" dt="2025-05-28T11:09:40.362" v="460" actId="2696"/>
        <pc:sldMkLst>
          <pc:docMk/>
          <pc:sldMk cId="1296508749" sldId="282"/>
        </pc:sldMkLst>
      </pc:sldChg>
      <pc:sldChg chg="addSp delSp modSp add del mod modTransition">
        <pc:chgData name="Snooks, Kim" userId="d3280adf-933e-4871-888d-13dfabad143b" providerId="ADAL" clId="{E5344ED3-B436-1649-AEF2-CF0FDF957B39}" dt="2025-05-28T12:31:47.243" v="1039" actId="2696"/>
        <pc:sldMkLst>
          <pc:docMk/>
          <pc:sldMk cId="3531898213" sldId="282"/>
        </pc:sldMkLst>
      </pc:sldChg>
      <pc:sldChg chg="addSp delSp modSp add mod modTransition">
        <pc:chgData name="Snooks, Kim" userId="d3280adf-933e-4871-888d-13dfabad143b" providerId="ADAL" clId="{E5344ED3-B436-1649-AEF2-CF0FDF957B39}" dt="2025-06-06T09:34:51.500" v="4693" actId="1076"/>
        <pc:sldMkLst>
          <pc:docMk/>
          <pc:sldMk cId="1131252980" sldId="283"/>
        </pc:sldMkLst>
      </pc:sldChg>
      <pc:sldChg chg="addSp delSp modSp add del mod modTransition">
        <pc:chgData name="Snooks, Kim" userId="d3280adf-933e-4871-888d-13dfabad143b" providerId="ADAL" clId="{E5344ED3-B436-1649-AEF2-CF0FDF957B39}" dt="2025-05-28T12:31:47.792" v="1051" actId="2696"/>
        <pc:sldMkLst>
          <pc:docMk/>
          <pc:sldMk cId="2567430019" sldId="283"/>
        </pc:sldMkLst>
      </pc:sldChg>
      <pc:sldChg chg="add del">
        <pc:chgData name="Snooks, Kim" userId="d3280adf-933e-4871-888d-13dfabad143b" providerId="ADAL" clId="{E5344ED3-B436-1649-AEF2-CF0FDF957B39}" dt="2025-05-28T11:09:40.694" v="468" actId="2696"/>
        <pc:sldMkLst>
          <pc:docMk/>
          <pc:sldMk cId="2642200989" sldId="283"/>
        </pc:sldMkLst>
      </pc:sldChg>
      <pc:sldChg chg="add del">
        <pc:chgData name="Snooks, Kim" userId="d3280adf-933e-4871-888d-13dfabad143b" providerId="ADAL" clId="{E5344ED3-B436-1649-AEF2-CF0FDF957B39}" dt="2025-05-28T12:59:54.026" v="1294"/>
        <pc:sldMkLst>
          <pc:docMk/>
          <pc:sldMk cId="3808835601" sldId="283"/>
        </pc:sldMkLst>
      </pc:sldChg>
      <pc:sldChg chg="addSp modSp add mod modTransition">
        <pc:chgData name="Snooks, Kim" userId="d3280adf-933e-4871-888d-13dfabad143b" providerId="ADAL" clId="{E5344ED3-B436-1649-AEF2-CF0FDF957B39}" dt="2025-06-06T09:28:01.208" v="4616"/>
        <pc:sldMkLst>
          <pc:docMk/>
          <pc:sldMk cId="1497979023" sldId="284"/>
        </pc:sldMkLst>
      </pc:sldChg>
      <pc:sldChg chg="add del">
        <pc:chgData name="Snooks, Kim" userId="d3280adf-933e-4871-888d-13dfabad143b" providerId="ADAL" clId="{E5344ED3-B436-1649-AEF2-CF0FDF957B39}" dt="2025-05-28T11:09:40.486" v="463" actId="2696"/>
        <pc:sldMkLst>
          <pc:docMk/>
          <pc:sldMk cId="1885188726" sldId="284"/>
        </pc:sldMkLst>
      </pc:sldChg>
      <pc:sldChg chg="addSp delSp modSp add del mod modTransition">
        <pc:chgData name="Snooks, Kim" userId="d3280adf-933e-4871-888d-13dfabad143b" providerId="ADAL" clId="{E5344ED3-B436-1649-AEF2-CF0FDF957B39}" dt="2025-05-28T12:31:47.837" v="1052" actId="2696"/>
        <pc:sldMkLst>
          <pc:docMk/>
          <pc:sldMk cId="1885676953" sldId="284"/>
        </pc:sldMkLst>
      </pc:sldChg>
      <pc:sldChg chg="add del">
        <pc:chgData name="Snooks, Kim" userId="d3280adf-933e-4871-888d-13dfabad143b" providerId="ADAL" clId="{E5344ED3-B436-1649-AEF2-CF0FDF957B39}" dt="2025-05-28T12:59:54.026" v="1294"/>
        <pc:sldMkLst>
          <pc:docMk/>
          <pc:sldMk cId="3798810492" sldId="284"/>
        </pc:sldMkLst>
      </pc:sldChg>
      <pc:sldChg chg="add del">
        <pc:chgData name="Snooks, Kim" userId="d3280adf-933e-4871-888d-13dfabad143b" providerId="ADAL" clId="{E5344ED3-B436-1649-AEF2-CF0FDF957B39}" dt="2025-05-28T12:59:54.026" v="1294"/>
        <pc:sldMkLst>
          <pc:docMk/>
          <pc:sldMk cId="76031556" sldId="285"/>
        </pc:sldMkLst>
      </pc:sldChg>
      <pc:sldChg chg="addSp delSp modSp add del mod modTransition">
        <pc:chgData name="Snooks, Kim" userId="d3280adf-933e-4871-888d-13dfabad143b" providerId="ADAL" clId="{E5344ED3-B436-1649-AEF2-CF0FDF957B39}" dt="2025-05-28T12:31:47.199" v="1038" actId="2696"/>
        <pc:sldMkLst>
          <pc:docMk/>
          <pc:sldMk cId="2951842565" sldId="285"/>
        </pc:sldMkLst>
      </pc:sldChg>
      <pc:sldChg chg="addSp delSp modSp add mod modTransition">
        <pc:chgData name="Snooks, Kim" userId="d3280adf-933e-4871-888d-13dfabad143b" providerId="ADAL" clId="{E5344ED3-B436-1649-AEF2-CF0FDF957B39}" dt="2025-06-06T09:34:59.718" v="4694" actId="1076"/>
        <pc:sldMkLst>
          <pc:docMk/>
          <pc:sldMk cId="3558630374" sldId="285"/>
        </pc:sldMkLst>
      </pc:sldChg>
      <pc:sldChg chg="add del">
        <pc:chgData name="Snooks, Kim" userId="d3280adf-933e-4871-888d-13dfabad143b" providerId="ADAL" clId="{E5344ED3-B436-1649-AEF2-CF0FDF957B39}" dt="2025-05-28T11:09:40.941" v="474" actId="2696"/>
        <pc:sldMkLst>
          <pc:docMk/>
          <pc:sldMk cId="3854756562" sldId="285"/>
        </pc:sldMkLst>
      </pc:sldChg>
      <pc:sldChg chg="addSp modSp add mod modTransition">
        <pc:chgData name="Snooks, Kim" userId="d3280adf-933e-4871-888d-13dfabad143b" providerId="ADAL" clId="{E5344ED3-B436-1649-AEF2-CF0FDF957B39}" dt="2025-06-06T09:35:12.316" v="4696" actId="1076"/>
        <pc:sldMkLst>
          <pc:docMk/>
          <pc:sldMk cId="969726438" sldId="286"/>
        </pc:sldMkLst>
        <pc:spChg chg="mod">
          <ac:chgData name="Snooks, Kim" userId="d3280adf-933e-4871-888d-13dfabad143b" providerId="ADAL" clId="{E5344ED3-B436-1649-AEF2-CF0FDF957B39}" dt="2025-05-29T13:33:13.882" v="3509" actId="1036"/>
          <ac:spMkLst>
            <pc:docMk/>
            <pc:sldMk cId="969726438" sldId="286"/>
            <ac:spMk id="9" creationId="{7C207B35-C90C-CFCD-355F-D7BF75987D19}"/>
          </ac:spMkLst>
        </pc:spChg>
        <pc:spChg chg="mod">
          <ac:chgData name="Snooks, Kim" userId="d3280adf-933e-4871-888d-13dfabad143b" providerId="ADAL" clId="{E5344ED3-B436-1649-AEF2-CF0FDF957B39}" dt="2025-05-29T10:24:28.953" v="2459" actId="1076"/>
          <ac:spMkLst>
            <pc:docMk/>
            <pc:sldMk cId="969726438" sldId="286"/>
            <ac:spMk id="10" creationId="{7666AED9-C82C-A41C-2512-217FF31C7F33}"/>
          </ac:spMkLst>
        </pc:spChg>
      </pc:sldChg>
      <pc:sldChg chg="addSp delSp modSp add del mod modTransition">
        <pc:chgData name="Snooks, Kim" userId="d3280adf-933e-4871-888d-13dfabad143b" providerId="ADAL" clId="{E5344ED3-B436-1649-AEF2-CF0FDF957B39}" dt="2025-05-28T12:31:48.065" v="1057" actId="2696"/>
        <pc:sldMkLst>
          <pc:docMk/>
          <pc:sldMk cId="1005703089" sldId="286"/>
        </pc:sldMkLst>
      </pc:sldChg>
      <pc:sldChg chg="add del">
        <pc:chgData name="Snooks, Kim" userId="d3280adf-933e-4871-888d-13dfabad143b" providerId="ADAL" clId="{E5344ED3-B436-1649-AEF2-CF0FDF957B39}" dt="2025-05-28T12:59:54.026" v="1294"/>
        <pc:sldMkLst>
          <pc:docMk/>
          <pc:sldMk cId="2161026538" sldId="286"/>
        </pc:sldMkLst>
      </pc:sldChg>
      <pc:sldChg chg="add del">
        <pc:chgData name="Snooks, Kim" userId="d3280adf-933e-4871-888d-13dfabad143b" providerId="ADAL" clId="{E5344ED3-B436-1649-AEF2-CF0FDF957B39}" dt="2025-05-28T11:09:40.320" v="459" actId="2696"/>
        <pc:sldMkLst>
          <pc:docMk/>
          <pc:sldMk cId="3541238655" sldId="286"/>
        </pc:sldMkLst>
      </pc:sldChg>
      <pc:sldChg chg="addSp delSp modSp add mod modTransition">
        <pc:chgData name="Snooks, Kim" userId="d3280adf-933e-4871-888d-13dfabad143b" providerId="ADAL" clId="{E5344ED3-B436-1649-AEF2-CF0FDF957B39}" dt="2025-06-06T09:28:31.837" v="4622" actId="1076"/>
        <pc:sldMkLst>
          <pc:docMk/>
          <pc:sldMk cId="28103323" sldId="287"/>
        </pc:sldMkLst>
        <pc:spChg chg="mod">
          <ac:chgData name="Snooks, Kim" userId="d3280adf-933e-4871-888d-13dfabad143b" providerId="ADAL" clId="{E5344ED3-B436-1649-AEF2-CF0FDF957B39}" dt="2025-05-29T10:27:12.826" v="2497" actId="20577"/>
          <ac:spMkLst>
            <pc:docMk/>
            <pc:sldMk cId="28103323" sldId="287"/>
            <ac:spMk id="2" creationId="{B8A4444A-AAF2-B2DF-AAC8-384CE3B44757}"/>
          </ac:spMkLst>
        </pc:spChg>
        <pc:spChg chg="mod">
          <ac:chgData name="Snooks, Kim" userId="d3280adf-933e-4871-888d-13dfabad143b" providerId="ADAL" clId="{E5344ED3-B436-1649-AEF2-CF0FDF957B39}" dt="2025-05-29T10:25:41.818" v="2483" actId="1035"/>
          <ac:spMkLst>
            <pc:docMk/>
            <pc:sldMk cId="28103323" sldId="287"/>
            <ac:spMk id="3" creationId="{F06798EB-3309-71C0-03F8-A0652B982BF7}"/>
          </ac:spMkLst>
        </pc:spChg>
        <pc:picChg chg="add mod">
          <ac:chgData name="Snooks, Kim" userId="d3280adf-933e-4871-888d-13dfabad143b" providerId="ADAL" clId="{E5344ED3-B436-1649-AEF2-CF0FDF957B39}" dt="2025-05-29T10:25:34.253" v="2478" actId="1076"/>
          <ac:picMkLst>
            <pc:docMk/>
            <pc:sldMk cId="28103323" sldId="287"/>
            <ac:picMk id="7" creationId="{78F23B11-240F-9CE5-0339-EBD4271588F8}"/>
          </ac:picMkLst>
        </pc:picChg>
      </pc:sldChg>
      <pc:sldChg chg="addSp delSp modSp add del mod modTransition">
        <pc:chgData name="Snooks, Kim" userId="d3280adf-933e-4871-888d-13dfabad143b" providerId="ADAL" clId="{E5344ED3-B436-1649-AEF2-CF0FDF957B39}" dt="2025-05-28T12:31:48.110" v="1058" actId="2696"/>
        <pc:sldMkLst>
          <pc:docMk/>
          <pc:sldMk cId="706200620" sldId="287"/>
        </pc:sldMkLst>
      </pc:sldChg>
      <pc:sldChg chg="add del">
        <pc:chgData name="Snooks, Kim" userId="d3280adf-933e-4871-888d-13dfabad143b" providerId="ADAL" clId="{E5344ED3-B436-1649-AEF2-CF0FDF957B39}" dt="2025-05-28T11:09:40.444" v="462" actId="2696"/>
        <pc:sldMkLst>
          <pc:docMk/>
          <pc:sldMk cId="2143440071" sldId="287"/>
        </pc:sldMkLst>
      </pc:sldChg>
      <pc:sldChg chg="add del">
        <pc:chgData name="Snooks, Kim" userId="d3280adf-933e-4871-888d-13dfabad143b" providerId="ADAL" clId="{E5344ED3-B436-1649-AEF2-CF0FDF957B39}" dt="2025-05-28T12:59:53.439" v="1293"/>
        <pc:sldMkLst>
          <pc:docMk/>
          <pc:sldMk cId="3825753815" sldId="287"/>
        </pc:sldMkLst>
      </pc:sldChg>
      <pc:sldChg chg="add del">
        <pc:chgData name="Snooks, Kim" userId="d3280adf-933e-4871-888d-13dfabad143b" providerId="ADAL" clId="{E5344ED3-B436-1649-AEF2-CF0FDF957B39}" dt="2025-05-28T12:59:53.439" v="1293"/>
        <pc:sldMkLst>
          <pc:docMk/>
          <pc:sldMk cId="639224433" sldId="288"/>
        </pc:sldMkLst>
      </pc:sldChg>
      <pc:sldChg chg="add del">
        <pc:chgData name="Snooks, Kim" userId="d3280adf-933e-4871-888d-13dfabad143b" providerId="ADAL" clId="{E5344ED3-B436-1649-AEF2-CF0FDF957B39}" dt="2025-05-28T11:09:40.776" v="470" actId="2696"/>
        <pc:sldMkLst>
          <pc:docMk/>
          <pc:sldMk cId="679665199" sldId="288"/>
        </pc:sldMkLst>
      </pc:sldChg>
      <pc:sldChg chg="addSp delSp modSp add del mod modTransition">
        <pc:chgData name="Snooks, Kim" userId="d3280adf-933e-4871-888d-13dfabad143b" providerId="ADAL" clId="{E5344ED3-B436-1649-AEF2-CF0FDF957B39}" dt="2025-05-28T12:31:47.651" v="1048" actId="2696"/>
        <pc:sldMkLst>
          <pc:docMk/>
          <pc:sldMk cId="3718059364" sldId="288"/>
        </pc:sldMkLst>
      </pc:sldChg>
      <pc:sldChg chg="addSp delSp modSp add mod modTransition">
        <pc:chgData name="Snooks, Kim" userId="d3280adf-933e-4871-888d-13dfabad143b" providerId="ADAL" clId="{E5344ED3-B436-1649-AEF2-CF0FDF957B39}" dt="2025-06-06T09:28:36.489" v="4624" actId="1076"/>
        <pc:sldMkLst>
          <pc:docMk/>
          <pc:sldMk cId="4118714603" sldId="288"/>
        </pc:sldMkLst>
      </pc:sldChg>
      <pc:sldChg chg="addSp delSp modSp add del mod modTransition">
        <pc:chgData name="Snooks, Kim" userId="d3280adf-933e-4871-888d-13dfabad143b" providerId="ADAL" clId="{E5344ED3-B436-1649-AEF2-CF0FDF957B39}" dt="2025-05-28T12:31:48.201" v="1060" actId="2696"/>
        <pc:sldMkLst>
          <pc:docMk/>
          <pc:sldMk cId="27912014" sldId="289"/>
        </pc:sldMkLst>
      </pc:sldChg>
      <pc:sldChg chg="add del">
        <pc:chgData name="Snooks, Kim" userId="d3280adf-933e-4871-888d-13dfabad143b" providerId="ADAL" clId="{E5344ED3-B436-1649-AEF2-CF0FDF957B39}" dt="2025-05-28T11:09:41.114" v="478" actId="2696"/>
        <pc:sldMkLst>
          <pc:docMk/>
          <pc:sldMk cId="1424830821" sldId="289"/>
        </pc:sldMkLst>
      </pc:sldChg>
      <pc:sldChg chg="addSp delSp modSp add mod modTransition">
        <pc:chgData name="Snooks, Kim" userId="d3280adf-933e-4871-888d-13dfabad143b" providerId="ADAL" clId="{E5344ED3-B436-1649-AEF2-CF0FDF957B39}" dt="2025-06-06T09:28:38.750" v="4625"/>
        <pc:sldMkLst>
          <pc:docMk/>
          <pc:sldMk cId="2573755975" sldId="289"/>
        </pc:sldMkLst>
      </pc:sldChg>
      <pc:sldChg chg="add del">
        <pc:chgData name="Snooks, Kim" userId="d3280adf-933e-4871-888d-13dfabad143b" providerId="ADAL" clId="{E5344ED3-B436-1649-AEF2-CF0FDF957B39}" dt="2025-05-28T12:59:53.439" v="1293"/>
        <pc:sldMkLst>
          <pc:docMk/>
          <pc:sldMk cId="2654683090" sldId="289"/>
        </pc:sldMkLst>
      </pc:sldChg>
      <pc:sldChg chg="addSp delSp modSp add del mod modTransition">
        <pc:chgData name="Snooks, Kim" userId="d3280adf-933e-4871-888d-13dfabad143b" providerId="ADAL" clId="{E5344ED3-B436-1649-AEF2-CF0FDF957B39}" dt="2025-05-28T12:31:48.155" v="1059" actId="2696"/>
        <pc:sldMkLst>
          <pc:docMk/>
          <pc:sldMk cId="1720105731" sldId="290"/>
        </pc:sldMkLst>
      </pc:sldChg>
      <pc:sldChg chg="addSp delSp modSp add mod modTransition">
        <pc:chgData name="Snooks, Kim" userId="d3280adf-933e-4871-888d-13dfabad143b" providerId="ADAL" clId="{E5344ED3-B436-1649-AEF2-CF0FDF957B39}" dt="2025-06-06T09:28:40.441" v="4626"/>
        <pc:sldMkLst>
          <pc:docMk/>
          <pc:sldMk cId="2144521413" sldId="290"/>
        </pc:sldMkLst>
      </pc:sldChg>
      <pc:sldChg chg="add del">
        <pc:chgData name="Snooks, Kim" userId="d3280adf-933e-4871-888d-13dfabad143b" providerId="ADAL" clId="{E5344ED3-B436-1649-AEF2-CF0FDF957B39}" dt="2025-05-28T12:59:53.439" v="1293"/>
        <pc:sldMkLst>
          <pc:docMk/>
          <pc:sldMk cId="3564525512" sldId="290"/>
        </pc:sldMkLst>
      </pc:sldChg>
      <pc:sldChg chg="add del">
        <pc:chgData name="Snooks, Kim" userId="d3280adf-933e-4871-888d-13dfabad143b" providerId="ADAL" clId="{E5344ED3-B436-1649-AEF2-CF0FDF957B39}" dt="2025-05-28T11:09:39.945" v="450" actId="2696"/>
        <pc:sldMkLst>
          <pc:docMk/>
          <pc:sldMk cId="3577060726" sldId="290"/>
        </pc:sldMkLst>
      </pc:sldChg>
      <pc:sldChg chg="addSp modSp add mod modTransition">
        <pc:chgData name="Snooks, Kim" userId="d3280adf-933e-4871-888d-13dfabad143b" providerId="ADAL" clId="{E5344ED3-B436-1649-AEF2-CF0FDF957B39}" dt="2025-06-06T09:28:41.935" v="4627"/>
        <pc:sldMkLst>
          <pc:docMk/>
          <pc:sldMk cId="1692188519" sldId="291"/>
        </pc:sldMkLst>
      </pc:sldChg>
      <pc:sldChg chg="addSp delSp modSp add del mod modTransition">
        <pc:chgData name="Snooks, Kim" userId="d3280adf-933e-4871-888d-13dfabad143b" providerId="ADAL" clId="{E5344ED3-B436-1649-AEF2-CF0FDF957B39}" dt="2025-05-28T12:31:47.467" v="1044" actId="2696"/>
        <pc:sldMkLst>
          <pc:docMk/>
          <pc:sldMk cId="1885823789" sldId="291"/>
        </pc:sldMkLst>
      </pc:sldChg>
      <pc:sldChg chg="add del">
        <pc:chgData name="Snooks, Kim" userId="d3280adf-933e-4871-888d-13dfabad143b" providerId="ADAL" clId="{E5344ED3-B436-1649-AEF2-CF0FDF957B39}" dt="2025-05-28T11:09:40.735" v="469" actId="2696"/>
        <pc:sldMkLst>
          <pc:docMk/>
          <pc:sldMk cId="2478923299" sldId="291"/>
        </pc:sldMkLst>
      </pc:sldChg>
      <pc:sldChg chg="add del">
        <pc:chgData name="Snooks, Kim" userId="d3280adf-933e-4871-888d-13dfabad143b" providerId="ADAL" clId="{E5344ED3-B436-1649-AEF2-CF0FDF957B39}" dt="2025-05-28T12:59:53.205" v="1292"/>
        <pc:sldMkLst>
          <pc:docMk/>
          <pc:sldMk cId="3643332840" sldId="291"/>
        </pc:sldMkLst>
      </pc:sldChg>
      <pc:sldChg chg="addSp modSp add mod modTransition">
        <pc:chgData name="Snooks, Kim" userId="d3280adf-933e-4871-888d-13dfabad143b" providerId="ADAL" clId="{E5344ED3-B436-1649-AEF2-CF0FDF957B39}" dt="2025-06-06T09:35:29.351" v="4697" actId="1076"/>
        <pc:sldMkLst>
          <pc:docMk/>
          <pc:sldMk cId="437077656" sldId="292"/>
        </pc:sldMkLst>
      </pc:sldChg>
      <pc:sldChg chg="add del">
        <pc:chgData name="Snooks, Kim" userId="d3280adf-933e-4871-888d-13dfabad143b" providerId="ADAL" clId="{E5344ED3-B436-1649-AEF2-CF0FDF957B39}" dt="2025-05-28T11:09:40.899" v="473" actId="2696"/>
        <pc:sldMkLst>
          <pc:docMk/>
          <pc:sldMk cId="2283488463" sldId="292"/>
        </pc:sldMkLst>
      </pc:sldChg>
      <pc:sldChg chg="add del">
        <pc:chgData name="Snooks, Kim" userId="d3280adf-933e-4871-888d-13dfabad143b" providerId="ADAL" clId="{E5344ED3-B436-1649-AEF2-CF0FDF957B39}" dt="2025-05-28T12:59:53.205" v="1292"/>
        <pc:sldMkLst>
          <pc:docMk/>
          <pc:sldMk cId="2793052335" sldId="292"/>
        </pc:sldMkLst>
      </pc:sldChg>
      <pc:sldChg chg="addSp delSp modSp add del mod modTransition">
        <pc:chgData name="Snooks, Kim" userId="d3280adf-933e-4871-888d-13dfabad143b" providerId="ADAL" clId="{E5344ED3-B436-1649-AEF2-CF0FDF957B39}" dt="2025-05-28T12:31:48.020" v="1056" actId="2696"/>
        <pc:sldMkLst>
          <pc:docMk/>
          <pc:sldMk cId="2960330667" sldId="292"/>
        </pc:sldMkLst>
      </pc:sldChg>
      <pc:sldChg chg="add del">
        <pc:chgData name="Snooks, Kim" userId="d3280adf-933e-4871-888d-13dfabad143b" providerId="ADAL" clId="{E5344ED3-B436-1649-AEF2-CF0FDF957B39}" dt="2025-05-28T11:09:40.817" v="471" actId="2696"/>
        <pc:sldMkLst>
          <pc:docMk/>
          <pc:sldMk cId="1356578161" sldId="293"/>
        </pc:sldMkLst>
      </pc:sldChg>
      <pc:sldChg chg="add del">
        <pc:chgData name="Snooks, Kim" userId="d3280adf-933e-4871-888d-13dfabad143b" providerId="ADAL" clId="{E5344ED3-B436-1649-AEF2-CF0FDF957B39}" dt="2025-05-28T12:59:53.205" v="1292"/>
        <pc:sldMkLst>
          <pc:docMk/>
          <pc:sldMk cId="1445634523" sldId="293"/>
        </pc:sldMkLst>
      </pc:sldChg>
      <pc:sldChg chg="addSp modSp add mod modTransition">
        <pc:chgData name="Snooks, Kim" userId="d3280adf-933e-4871-888d-13dfabad143b" providerId="ADAL" clId="{E5344ED3-B436-1649-AEF2-CF0FDF957B39}" dt="2025-06-06T09:28:50.134" v="4630"/>
        <pc:sldMkLst>
          <pc:docMk/>
          <pc:sldMk cId="2114408171" sldId="293"/>
        </pc:sldMkLst>
      </pc:sldChg>
      <pc:sldChg chg="addSp delSp modSp add del mod modTransition">
        <pc:chgData name="Snooks, Kim" userId="d3280adf-933e-4871-888d-13dfabad143b" providerId="ADAL" clId="{E5344ED3-B436-1649-AEF2-CF0FDF957B39}" dt="2025-05-28T12:31:47.559" v="1046" actId="2696"/>
        <pc:sldMkLst>
          <pc:docMk/>
          <pc:sldMk cId="4229586070" sldId="293"/>
        </pc:sldMkLst>
      </pc:sldChg>
      <pc:sldChg chg="add del">
        <pc:chgData name="Snooks, Kim" userId="d3280adf-933e-4871-888d-13dfabad143b" providerId="ADAL" clId="{E5344ED3-B436-1649-AEF2-CF0FDF957B39}" dt="2025-05-28T12:59:53.205" v="1292"/>
        <pc:sldMkLst>
          <pc:docMk/>
          <pc:sldMk cId="402375880" sldId="294"/>
        </pc:sldMkLst>
      </pc:sldChg>
      <pc:sldChg chg="add del">
        <pc:chgData name="Snooks, Kim" userId="d3280adf-933e-4871-888d-13dfabad143b" providerId="ADAL" clId="{E5344ED3-B436-1649-AEF2-CF0FDF957B39}" dt="2025-05-28T11:09:40.858" v="472" actId="2696"/>
        <pc:sldMkLst>
          <pc:docMk/>
          <pc:sldMk cId="1880106522" sldId="294"/>
        </pc:sldMkLst>
      </pc:sldChg>
      <pc:sldChg chg="addSp modSp add mod modTransition">
        <pc:chgData name="Snooks, Kim" userId="d3280adf-933e-4871-888d-13dfabad143b" providerId="ADAL" clId="{E5344ED3-B436-1649-AEF2-CF0FDF957B39}" dt="2025-06-06T09:35:36.192" v="4704" actId="1035"/>
        <pc:sldMkLst>
          <pc:docMk/>
          <pc:sldMk cId="3708407127" sldId="294"/>
        </pc:sldMkLst>
      </pc:sldChg>
      <pc:sldChg chg="addSp delSp modSp add del mod modTransition">
        <pc:chgData name="Snooks, Kim" userId="d3280adf-933e-4871-888d-13dfabad143b" providerId="ADAL" clId="{E5344ED3-B436-1649-AEF2-CF0FDF957B39}" dt="2025-05-28T12:31:47.604" v="1047" actId="2696"/>
        <pc:sldMkLst>
          <pc:docMk/>
          <pc:sldMk cId="4157524719" sldId="294"/>
        </pc:sldMkLst>
      </pc:sldChg>
      <pc:sldChg chg="add del">
        <pc:chgData name="Snooks, Kim" userId="d3280adf-933e-4871-888d-13dfabad143b" providerId="ADAL" clId="{E5344ED3-B436-1649-AEF2-CF0FDF957B39}" dt="2025-05-28T11:09:39.988" v="451" actId="2696"/>
        <pc:sldMkLst>
          <pc:docMk/>
          <pc:sldMk cId="55311514" sldId="295"/>
        </pc:sldMkLst>
      </pc:sldChg>
      <pc:sldChg chg="addSp delSp modSp add del mod modTransition">
        <pc:chgData name="Snooks, Kim" userId="d3280adf-933e-4871-888d-13dfabad143b" providerId="ADAL" clId="{E5344ED3-B436-1649-AEF2-CF0FDF957B39}" dt="2025-05-28T12:31:47.511" v="1045" actId="2696"/>
        <pc:sldMkLst>
          <pc:docMk/>
          <pc:sldMk cId="151734584" sldId="295"/>
        </pc:sldMkLst>
      </pc:sldChg>
      <pc:sldChg chg="addSp modSp add mod modTransition">
        <pc:chgData name="Snooks, Kim" userId="d3280adf-933e-4871-888d-13dfabad143b" providerId="ADAL" clId="{E5344ED3-B436-1649-AEF2-CF0FDF957B39}" dt="2025-06-06T09:29:03.738" v="4633"/>
        <pc:sldMkLst>
          <pc:docMk/>
          <pc:sldMk cId="2030370413" sldId="295"/>
        </pc:sldMkLst>
      </pc:sldChg>
      <pc:sldChg chg="addSp delSp modSp add mod modTransition">
        <pc:chgData name="Snooks, Kim" userId="d3280adf-933e-4871-888d-13dfabad143b" providerId="ADAL" clId="{E5344ED3-B436-1649-AEF2-CF0FDF957B39}" dt="2025-06-06T09:29:06.407" v="4634"/>
        <pc:sldMkLst>
          <pc:docMk/>
          <pc:sldMk cId="2162231884" sldId="296"/>
        </pc:sldMkLst>
      </pc:sldChg>
      <pc:sldChg chg="add del">
        <pc:chgData name="Snooks, Kim" userId="d3280adf-933e-4871-888d-13dfabad143b" providerId="ADAL" clId="{E5344ED3-B436-1649-AEF2-CF0FDF957B39}" dt="2025-05-28T11:09:40.612" v="466" actId="2696"/>
        <pc:sldMkLst>
          <pc:docMk/>
          <pc:sldMk cId="4150378254" sldId="296"/>
        </pc:sldMkLst>
      </pc:sldChg>
      <pc:sldChg chg="addSp delSp modSp add del mod modTransition">
        <pc:chgData name="Snooks, Kim" userId="d3280adf-933e-4871-888d-13dfabad143b" providerId="ADAL" clId="{E5344ED3-B436-1649-AEF2-CF0FDF957B39}" dt="2025-05-28T12:31:48.250" v="1061" actId="2696"/>
        <pc:sldMkLst>
          <pc:docMk/>
          <pc:sldMk cId="4205277420" sldId="296"/>
        </pc:sldMkLst>
      </pc:sldChg>
      <pc:sldChg chg="addSp delSp modSp add mod modTransition">
        <pc:chgData name="Snooks, Kim" userId="d3280adf-933e-4871-888d-13dfabad143b" providerId="ADAL" clId="{E5344ED3-B436-1649-AEF2-CF0FDF957B39}" dt="2025-06-06T09:32:04.652" v="4663" actId="1076"/>
        <pc:sldMkLst>
          <pc:docMk/>
          <pc:sldMk cId="637541535" sldId="297"/>
        </pc:sldMkLst>
      </pc:sldChg>
      <pc:sldChg chg="add del">
        <pc:chgData name="Snooks, Kim" userId="d3280adf-933e-4871-888d-13dfabad143b" providerId="ADAL" clId="{E5344ED3-B436-1649-AEF2-CF0FDF957B39}" dt="2025-05-28T11:09:41.157" v="479" actId="2696"/>
        <pc:sldMkLst>
          <pc:docMk/>
          <pc:sldMk cId="698435139" sldId="297"/>
        </pc:sldMkLst>
      </pc:sldChg>
      <pc:sldChg chg="addSp delSp modSp add del mod modTransition">
        <pc:chgData name="Snooks, Kim" userId="d3280adf-933e-4871-888d-13dfabad143b" providerId="ADAL" clId="{E5344ED3-B436-1649-AEF2-CF0FDF957B39}" dt="2025-05-28T12:31:47.332" v="1041" actId="2696"/>
        <pc:sldMkLst>
          <pc:docMk/>
          <pc:sldMk cId="2594840955" sldId="297"/>
        </pc:sldMkLst>
      </pc:sldChg>
      <pc:sldChg chg="add del">
        <pc:chgData name="Snooks, Kim" userId="d3280adf-933e-4871-888d-13dfabad143b" providerId="ADAL" clId="{E5344ED3-B436-1649-AEF2-CF0FDF957B39}" dt="2025-05-28T11:09:40.197" v="456" actId="2696"/>
        <pc:sldMkLst>
          <pc:docMk/>
          <pc:sldMk cId="600666620" sldId="298"/>
        </pc:sldMkLst>
      </pc:sldChg>
      <pc:sldChg chg="addSp delSp modSp add del mod modTransition">
        <pc:chgData name="Snooks, Kim" userId="d3280adf-933e-4871-888d-13dfabad143b" providerId="ADAL" clId="{E5344ED3-B436-1649-AEF2-CF0FDF957B39}" dt="2025-05-28T12:31:47.743" v="1050" actId="2696"/>
        <pc:sldMkLst>
          <pc:docMk/>
          <pc:sldMk cId="675325022" sldId="298"/>
        </pc:sldMkLst>
      </pc:sldChg>
      <pc:sldChg chg="addSp delSp modSp add mod modTransition">
        <pc:chgData name="Snooks, Kim" userId="d3280adf-933e-4871-888d-13dfabad143b" providerId="ADAL" clId="{E5344ED3-B436-1649-AEF2-CF0FDF957B39}" dt="2025-06-06T09:29:09.597" v="4636"/>
        <pc:sldMkLst>
          <pc:docMk/>
          <pc:sldMk cId="2694288754" sldId="298"/>
        </pc:sldMkLst>
      </pc:sldChg>
      <pc:sldChg chg="addSp delSp modSp add mod modTransition">
        <pc:chgData name="Snooks, Kim" userId="d3280adf-933e-4871-888d-13dfabad143b" providerId="ADAL" clId="{E5344ED3-B436-1649-AEF2-CF0FDF957B39}" dt="2025-06-06T09:29:17.896" v="4638" actId="207"/>
        <pc:sldMkLst>
          <pc:docMk/>
          <pc:sldMk cId="92829564" sldId="299"/>
        </pc:sldMkLst>
        <pc:spChg chg="mod">
          <ac:chgData name="Snooks, Kim" userId="d3280adf-933e-4871-888d-13dfabad143b" providerId="ADAL" clId="{E5344ED3-B436-1649-AEF2-CF0FDF957B39}" dt="2025-05-29T10:44:34.902" v="2771" actId="1035"/>
          <ac:spMkLst>
            <pc:docMk/>
            <pc:sldMk cId="92829564" sldId="299"/>
            <ac:spMk id="2" creationId="{59ECCD83-D743-9237-57D9-739D3ACE289C}"/>
          </ac:spMkLst>
        </pc:spChg>
        <pc:spChg chg="mod">
          <ac:chgData name="Snooks, Kim" userId="d3280adf-933e-4871-888d-13dfabad143b" providerId="ADAL" clId="{E5344ED3-B436-1649-AEF2-CF0FDF957B39}" dt="2025-05-29T13:40:37.982" v="3582" actId="1035"/>
          <ac:spMkLst>
            <pc:docMk/>
            <pc:sldMk cId="92829564" sldId="299"/>
            <ac:spMk id="3" creationId="{8FBF856E-B21E-7944-9D06-823B3330B0B4}"/>
          </ac:spMkLst>
        </pc:spChg>
        <pc:spChg chg="mod">
          <ac:chgData name="Snooks, Kim" userId="d3280adf-933e-4871-888d-13dfabad143b" providerId="ADAL" clId="{E5344ED3-B436-1649-AEF2-CF0FDF957B39}" dt="2025-05-29T10:16:48.764" v="2376" actId="20577"/>
          <ac:spMkLst>
            <pc:docMk/>
            <pc:sldMk cId="92829564" sldId="299"/>
            <ac:spMk id="6" creationId="{17153DBE-5018-4017-1ED9-A5D1518D9BC9}"/>
          </ac:spMkLst>
        </pc:spChg>
        <pc:spChg chg="mod">
          <ac:chgData name="Snooks, Kim" userId="d3280adf-933e-4871-888d-13dfabad143b" providerId="ADAL" clId="{E5344ED3-B436-1649-AEF2-CF0FDF957B39}" dt="2025-05-29T10:44:08.589" v="2759" actId="34135"/>
          <ac:spMkLst>
            <pc:docMk/>
            <pc:sldMk cId="92829564" sldId="299"/>
            <ac:spMk id="8" creationId="{CBBB5A4C-09DD-28A8-091A-698F44EFDA88}"/>
          </ac:spMkLst>
        </pc:spChg>
        <pc:picChg chg="add mod">
          <ac:chgData name="Snooks, Kim" userId="d3280adf-933e-4871-888d-13dfabad143b" providerId="ADAL" clId="{E5344ED3-B436-1649-AEF2-CF0FDF957B39}" dt="2025-05-29T10:44:04.169" v="2756" actId="1076"/>
          <ac:picMkLst>
            <pc:docMk/>
            <pc:sldMk cId="92829564" sldId="299"/>
            <ac:picMk id="9" creationId="{114D4F40-B4FB-D67D-6B05-E7EBE3657336}"/>
          </ac:picMkLst>
        </pc:picChg>
      </pc:sldChg>
      <pc:sldChg chg="addSp delSp modSp add del mod modTransition">
        <pc:chgData name="Snooks, Kim" userId="d3280adf-933e-4871-888d-13dfabad143b" providerId="ADAL" clId="{E5344ED3-B436-1649-AEF2-CF0FDF957B39}" dt="2025-05-28T12:31:47.152" v="1037" actId="2696"/>
        <pc:sldMkLst>
          <pc:docMk/>
          <pc:sldMk cId="2273922628" sldId="299"/>
        </pc:sldMkLst>
      </pc:sldChg>
      <pc:sldChg chg="addSp delSp modSp add mod modTransition">
        <pc:chgData name="Snooks, Kim" userId="d3280adf-933e-4871-888d-13dfabad143b" providerId="ADAL" clId="{E5344ED3-B436-1649-AEF2-CF0FDF957B39}" dt="2025-06-06T09:29:28.602" v="4639"/>
        <pc:sldMkLst>
          <pc:docMk/>
          <pc:sldMk cId="3343935126" sldId="300"/>
        </pc:sldMkLst>
      </pc:sldChg>
      <pc:sldChg chg="addSp delSp modSp add mod modTransition">
        <pc:chgData name="Snooks, Kim" userId="d3280adf-933e-4871-888d-13dfabad143b" providerId="ADAL" clId="{E5344ED3-B436-1649-AEF2-CF0FDF957B39}" dt="2025-06-06T09:35:48.350" v="4705" actId="1076"/>
        <pc:sldMkLst>
          <pc:docMk/>
          <pc:sldMk cId="2339995972" sldId="301"/>
        </pc:sldMkLst>
      </pc:sldChg>
      <pc:sldChg chg="addSp delSp modSp add mod modTransition">
        <pc:chgData name="Snooks, Kim" userId="d3280adf-933e-4871-888d-13dfabad143b" providerId="ADAL" clId="{E5344ED3-B436-1649-AEF2-CF0FDF957B39}" dt="2025-06-06T09:29:31.713" v="4641"/>
        <pc:sldMkLst>
          <pc:docMk/>
          <pc:sldMk cId="287600699" sldId="302"/>
        </pc:sldMkLst>
      </pc:sldChg>
      <pc:sldChg chg="addSp delSp modSp add mod modTransition">
        <pc:chgData name="Snooks, Kim" userId="d3280adf-933e-4871-888d-13dfabad143b" providerId="ADAL" clId="{E5344ED3-B436-1649-AEF2-CF0FDF957B39}" dt="2025-06-06T09:32:27.885" v="4664" actId="1076"/>
        <pc:sldMkLst>
          <pc:docMk/>
          <pc:sldMk cId="3563927105" sldId="303"/>
        </pc:sldMkLst>
      </pc:sldChg>
      <pc:sldChg chg="addSp modSp add mod modTransition">
        <pc:chgData name="Snooks, Kim" userId="d3280adf-933e-4871-888d-13dfabad143b" providerId="ADAL" clId="{E5344ED3-B436-1649-AEF2-CF0FDF957B39}" dt="2025-06-06T09:29:36.323" v="4643"/>
        <pc:sldMkLst>
          <pc:docMk/>
          <pc:sldMk cId="3577735544" sldId="304"/>
        </pc:sldMkLst>
      </pc:sldChg>
      <pc:sldChg chg="addSp modSp add mod modTransition">
        <pc:chgData name="Snooks, Kim" userId="d3280adf-933e-4871-888d-13dfabad143b" providerId="ADAL" clId="{E5344ED3-B436-1649-AEF2-CF0FDF957B39}" dt="2025-06-06T09:30:00.561" v="4644"/>
        <pc:sldMkLst>
          <pc:docMk/>
          <pc:sldMk cId="805799907" sldId="305"/>
        </pc:sldMkLst>
      </pc:sldChg>
      <pc:sldChg chg="addSp modSp add mod ord modTransition">
        <pc:chgData name="Snooks, Kim" userId="d3280adf-933e-4871-888d-13dfabad143b" providerId="ADAL" clId="{E5344ED3-B436-1649-AEF2-CF0FDF957B39}" dt="2025-06-06T09:36:03.213" v="4707" actId="1076"/>
        <pc:sldMkLst>
          <pc:docMk/>
          <pc:sldMk cId="2748873100" sldId="306"/>
        </pc:sldMkLst>
      </pc:sldChg>
      <pc:sldChg chg="addSp delSp modSp add mod ord modTransition">
        <pc:chgData name="Snooks, Kim" userId="d3280adf-933e-4871-888d-13dfabad143b" providerId="ADAL" clId="{E5344ED3-B436-1649-AEF2-CF0FDF957B39}" dt="2025-06-06T09:31:08.098" v="4652" actId="207"/>
        <pc:sldMkLst>
          <pc:docMk/>
          <pc:sldMk cId="3312112139" sldId="307"/>
        </pc:sldMkLst>
      </pc:sldChg>
      <pc:sldChg chg="addSp delSp modSp add mod modTransition">
        <pc:chgData name="Snooks, Kim" userId="d3280adf-933e-4871-888d-13dfabad143b" providerId="ADAL" clId="{E5344ED3-B436-1649-AEF2-CF0FDF957B39}" dt="2025-06-06T09:36:22.417" v="4716" actId="1076"/>
        <pc:sldMkLst>
          <pc:docMk/>
          <pc:sldMk cId="3164211058" sldId="308"/>
        </pc:sldMkLst>
      </pc:sldChg>
      <pc:sldChg chg="addSp delSp modSp add mod modTransition">
        <pc:chgData name="Snooks, Kim" userId="d3280adf-933e-4871-888d-13dfabad143b" providerId="ADAL" clId="{E5344ED3-B436-1649-AEF2-CF0FDF957B39}" dt="2025-06-06T09:36:16.959" v="4715" actId="1035"/>
        <pc:sldMkLst>
          <pc:docMk/>
          <pc:sldMk cId="3953567727" sldId="309"/>
        </pc:sldMkLst>
      </pc:sldChg>
      <pc:sldChg chg="addSp delSp modSp add mod modTransition">
        <pc:chgData name="Snooks, Kim" userId="d3280adf-933e-4871-888d-13dfabad143b" providerId="ADAL" clId="{E5344ED3-B436-1649-AEF2-CF0FDF957B39}" dt="2025-06-06T09:31:14.618" v="4655"/>
        <pc:sldMkLst>
          <pc:docMk/>
          <pc:sldMk cId="1847624473" sldId="310"/>
        </pc:sldMkLst>
      </pc:sldChg>
      <pc:sldChg chg="addSp delSp modSp add mod modTransition">
        <pc:chgData name="Snooks, Kim" userId="d3280adf-933e-4871-888d-13dfabad143b" providerId="ADAL" clId="{E5344ED3-B436-1649-AEF2-CF0FDF957B39}" dt="2025-06-06T09:31:31.232" v="4660" actId="207"/>
        <pc:sldMkLst>
          <pc:docMk/>
          <pc:sldMk cId="371359472" sldId="311"/>
        </pc:sldMkLst>
      </pc:sldChg>
      <pc:sldChg chg="addSp delSp modSp add mod modTransition">
        <pc:chgData name="Snooks, Kim" userId="d3280adf-933e-4871-888d-13dfabad143b" providerId="ADAL" clId="{E5344ED3-B436-1649-AEF2-CF0FDF957B39}" dt="2025-06-06T09:31:34.988" v="4661"/>
        <pc:sldMkLst>
          <pc:docMk/>
          <pc:sldMk cId="1225419353" sldId="312"/>
        </pc:sldMkLst>
      </pc:sldChg>
      <pc:sldChg chg="addSp delSp modSp add mod modTransition">
        <pc:chgData name="Snooks, Kim" userId="d3280adf-933e-4871-888d-13dfabad143b" providerId="ADAL" clId="{E5344ED3-B436-1649-AEF2-CF0FDF957B39}" dt="2025-05-29T14:12:02.884" v="4350" actId="1035"/>
        <pc:sldMkLst>
          <pc:docMk/>
          <pc:sldMk cId="1451967776" sldId="313"/>
        </pc:sldMkLst>
        <pc:spChg chg="mod">
          <ac:chgData name="Snooks, Kim" userId="d3280adf-933e-4871-888d-13dfabad143b" providerId="ADAL" clId="{E5344ED3-B436-1649-AEF2-CF0FDF957B39}" dt="2025-05-29T14:09:20.247" v="4286" actId="1035"/>
          <ac:spMkLst>
            <pc:docMk/>
            <pc:sldMk cId="1451967776" sldId="313"/>
            <ac:spMk id="2" creationId="{20EF92B8-DF26-5919-C41D-957A2D16114F}"/>
          </ac:spMkLst>
        </pc:spChg>
        <pc:spChg chg="mod">
          <ac:chgData name="Snooks, Kim" userId="d3280adf-933e-4871-888d-13dfabad143b" providerId="ADAL" clId="{E5344ED3-B436-1649-AEF2-CF0FDF957B39}" dt="2025-05-29T14:09:22.460" v="4288" actId="1035"/>
          <ac:spMkLst>
            <pc:docMk/>
            <pc:sldMk cId="1451967776" sldId="313"/>
            <ac:spMk id="3" creationId="{6DD9B635-6FAD-8BC0-E358-3494814C625F}"/>
          </ac:spMkLst>
        </pc:spChg>
        <pc:spChg chg="add mod">
          <ac:chgData name="Snooks, Kim" userId="d3280adf-933e-4871-888d-13dfabad143b" providerId="ADAL" clId="{E5344ED3-B436-1649-AEF2-CF0FDF957B39}" dt="2025-05-29T14:09:34.359" v="4303" actId="1035"/>
          <ac:spMkLst>
            <pc:docMk/>
            <pc:sldMk cId="1451967776" sldId="313"/>
            <ac:spMk id="4" creationId="{C04F05ED-4E85-0437-7C84-7E6091584F9A}"/>
          </ac:spMkLst>
        </pc:spChg>
        <pc:spChg chg="add mod">
          <ac:chgData name="Snooks, Kim" userId="d3280adf-933e-4871-888d-13dfabad143b" providerId="ADAL" clId="{E5344ED3-B436-1649-AEF2-CF0FDF957B39}" dt="2025-05-29T14:09:34.359" v="4303" actId="1035"/>
          <ac:spMkLst>
            <pc:docMk/>
            <pc:sldMk cId="1451967776" sldId="313"/>
            <ac:spMk id="5" creationId="{91974B3A-B692-5A02-9883-677C3F6203FD}"/>
          </ac:spMkLst>
        </pc:spChg>
        <pc:spChg chg="add mod">
          <ac:chgData name="Snooks, Kim" userId="d3280adf-933e-4871-888d-13dfabad143b" providerId="ADAL" clId="{E5344ED3-B436-1649-AEF2-CF0FDF957B39}" dt="2025-05-29T14:11:38.263" v="4334" actId="1076"/>
          <ac:spMkLst>
            <pc:docMk/>
            <pc:sldMk cId="1451967776" sldId="313"/>
            <ac:spMk id="6" creationId="{83A327CF-E450-01B3-3D0E-9436A03BD203}"/>
          </ac:spMkLst>
        </pc:spChg>
        <pc:spChg chg="add mod">
          <ac:chgData name="Snooks, Kim" userId="d3280adf-933e-4871-888d-13dfabad143b" providerId="ADAL" clId="{E5344ED3-B436-1649-AEF2-CF0FDF957B39}" dt="2025-05-29T14:11:30.625" v="4328" actId="1038"/>
          <ac:spMkLst>
            <pc:docMk/>
            <pc:sldMk cId="1451967776" sldId="313"/>
            <ac:spMk id="7" creationId="{ED647CCE-3E79-4496-F582-722401AFE13E}"/>
          </ac:spMkLst>
        </pc:spChg>
        <pc:spChg chg="add mod">
          <ac:chgData name="Snooks, Kim" userId="d3280adf-933e-4871-888d-13dfabad143b" providerId="ADAL" clId="{E5344ED3-B436-1649-AEF2-CF0FDF957B39}" dt="2025-05-29T14:09:34.359" v="4303" actId="1035"/>
          <ac:spMkLst>
            <pc:docMk/>
            <pc:sldMk cId="1451967776" sldId="313"/>
            <ac:spMk id="8" creationId="{BC960FE3-4C77-7AFD-F271-0781B5A6364E}"/>
          </ac:spMkLst>
        </pc:spChg>
        <pc:spChg chg="add mod">
          <ac:chgData name="Snooks, Kim" userId="d3280adf-933e-4871-888d-13dfabad143b" providerId="ADAL" clId="{E5344ED3-B436-1649-AEF2-CF0FDF957B39}" dt="2025-05-29T14:09:34.359" v="4303" actId="1035"/>
          <ac:spMkLst>
            <pc:docMk/>
            <pc:sldMk cId="1451967776" sldId="313"/>
            <ac:spMk id="9" creationId="{9388892E-5E33-43E3-4E84-E6F7C32D723D}"/>
          </ac:spMkLst>
        </pc:spChg>
        <pc:picChg chg="add mod">
          <ac:chgData name="Snooks, Kim" userId="d3280adf-933e-4871-888d-13dfabad143b" providerId="ADAL" clId="{E5344ED3-B436-1649-AEF2-CF0FDF957B39}" dt="2025-05-29T14:09:34.359" v="4303" actId="1035"/>
          <ac:picMkLst>
            <pc:docMk/>
            <pc:sldMk cId="1451967776" sldId="313"/>
            <ac:picMk id="11" creationId="{CBBCCA03-DE0B-F6BC-3CE2-7F674023ADF3}"/>
          </ac:picMkLst>
        </pc:picChg>
        <pc:picChg chg="add mod">
          <ac:chgData name="Snooks, Kim" userId="d3280adf-933e-4871-888d-13dfabad143b" providerId="ADAL" clId="{E5344ED3-B436-1649-AEF2-CF0FDF957B39}" dt="2025-05-29T14:12:02.884" v="4350" actId="1035"/>
          <ac:picMkLst>
            <pc:docMk/>
            <pc:sldMk cId="1451967776" sldId="313"/>
            <ac:picMk id="13" creationId="{7023C1A8-6D70-FF65-C0DE-495F5F3B8ED9}"/>
          </ac:picMkLst>
        </pc:picChg>
        <pc:picChg chg="add mod">
          <ac:chgData name="Snooks, Kim" userId="d3280adf-933e-4871-888d-13dfabad143b" providerId="ADAL" clId="{E5344ED3-B436-1649-AEF2-CF0FDF957B39}" dt="2025-05-29T14:11:33.552" v="4333" actId="1038"/>
          <ac:picMkLst>
            <pc:docMk/>
            <pc:sldMk cId="1451967776" sldId="313"/>
            <ac:picMk id="15" creationId="{7CAC6614-E82B-44D4-A494-3087923D0CBB}"/>
          </ac:picMkLst>
        </pc:picChg>
        <pc:picChg chg="add mod">
          <ac:chgData name="Snooks, Kim" userId="d3280adf-933e-4871-888d-13dfabad143b" providerId="ADAL" clId="{E5344ED3-B436-1649-AEF2-CF0FDF957B39}" dt="2025-05-29T14:12:00.247" v="4348" actId="1036"/>
          <ac:picMkLst>
            <pc:docMk/>
            <pc:sldMk cId="1451967776" sldId="313"/>
            <ac:picMk id="17" creationId="{A5378BAA-6F84-3045-CC12-7A66CAADE8E8}"/>
          </ac:picMkLst>
        </pc:picChg>
        <pc:picChg chg="add mod">
          <ac:chgData name="Snooks, Kim" userId="d3280adf-933e-4871-888d-13dfabad143b" providerId="ADAL" clId="{E5344ED3-B436-1649-AEF2-CF0FDF957B39}" dt="2025-05-29T14:11:53.508" v="4341" actId="1038"/>
          <ac:picMkLst>
            <pc:docMk/>
            <pc:sldMk cId="1451967776" sldId="313"/>
            <ac:picMk id="19" creationId="{6608F52F-0700-7C9B-29DA-62AA5CAC9C4A}"/>
          </ac:picMkLst>
        </pc:picChg>
        <pc:picChg chg="add mod">
          <ac:chgData name="Snooks, Kim" userId="d3280adf-933e-4871-888d-13dfabad143b" providerId="ADAL" clId="{E5344ED3-B436-1649-AEF2-CF0FDF957B39}" dt="2025-05-29T14:11:57.694" v="4344" actId="1036"/>
          <ac:picMkLst>
            <pc:docMk/>
            <pc:sldMk cId="1451967776" sldId="313"/>
            <ac:picMk id="21" creationId="{7F5388A6-B4F7-2A08-C736-7FDCE9731538}"/>
          </ac:picMkLst>
        </pc:picChg>
        <pc:picChg chg="add mod">
          <ac:chgData name="Snooks, Kim" userId="d3280adf-933e-4871-888d-13dfabad143b" providerId="ADAL" clId="{E5344ED3-B436-1649-AEF2-CF0FDF957B39}" dt="2025-05-29T14:08:26.519" v="4263" actId="1035"/>
          <ac:picMkLst>
            <pc:docMk/>
            <pc:sldMk cId="1451967776" sldId="313"/>
            <ac:picMk id="23" creationId="{CC2C0825-EC31-4092-8F9C-BC2CD7C38AA2}"/>
          </ac:picMkLst>
        </pc:picChg>
      </pc:sldChg>
      <pc:sldMasterChg chg="addSp delSp modSp mod modTransition modSldLayout">
        <pc:chgData name="Snooks, Kim" userId="d3280adf-933e-4871-888d-13dfabad143b" providerId="ADAL" clId="{E5344ED3-B436-1649-AEF2-CF0FDF957B39}" dt="2025-05-29T14:07:46.044" v="4252" actId="478"/>
        <pc:sldMasterMkLst>
          <pc:docMk/>
          <pc:sldMasterMk cId="3860644287" sldId="2147483648"/>
        </pc:sldMasterMkLst>
        <pc:sldLayoutChg chg="addSp delSp modSp mod modTransition">
          <pc:chgData name="Snooks, Kim" userId="d3280adf-933e-4871-888d-13dfabad143b" providerId="ADAL" clId="{E5344ED3-B436-1649-AEF2-CF0FDF957B39}" dt="2025-05-28T12:18:09.443" v="921"/>
          <pc:sldLayoutMkLst>
            <pc:docMk/>
            <pc:sldMasterMk cId="3860644287" sldId="2147483648"/>
            <pc:sldLayoutMk cId="2192459570" sldId="2147483649"/>
          </pc:sldLayoutMkLst>
        </pc:sldLayoutChg>
        <pc:sldLayoutChg chg="addSp delSp modSp mod modTransition">
          <pc:chgData name="Snooks, Kim" userId="d3280adf-933e-4871-888d-13dfabad143b" providerId="ADAL" clId="{E5344ED3-B436-1649-AEF2-CF0FDF957B39}" dt="2025-05-28T12:18:09.443" v="921"/>
          <pc:sldLayoutMkLst>
            <pc:docMk/>
            <pc:sldMasterMk cId="3860644287" sldId="2147483648"/>
            <pc:sldLayoutMk cId="3585552542" sldId="2147483650"/>
          </pc:sldLayoutMkLst>
        </pc:sldLayoutChg>
        <pc:sldLayoutChg chg="addSp delSp modSp mod modTransition">
          <pc:chgData name="Snooks, Kim" userId="d3280adf-933e-4871-888d-13dfabad143b" providerId="ADAL" clId="{E5344ED3-B436-1649-AEF2-CF0FDF957B39}" dt="2025-05-28T12:18:09.443" v="921"/>
          <pc:sldLayoutMkLst>
            <pc:docMk/>
            <pc:sldMasterMk cId="3860644287" sldId="2147483648"/>
            <pc:sldLayoutMk cId="663920120" sldId="2147483651"/>
          </pc:sldLayoutMkLst>
        </pc:sldLayoutChg>
        <pc:sldLayoutChg chg="addSp delSp modSp mod modTransition">
          <pc:chgData name="Snooks, Kim" userId="d3280adf-933e-4871-888d-13dfabad143b" providerId="ADAL" clId="{E5344ED3-B436-1649-AEF2-CF0FDF957B39}" dt="2025-05-28T12:18:09.443" v="921"/>
          <pc:sldLayoutMkLst>
            <pc:docMk/>
            <pc:sldMasterMk cId="3860644287" sldId="2147483648"/>
            <pc:sldLayoutMk cId="2623858509" sldId="2147483652"/>
          </pc:sldLayoutMkLst>
        </pc:sldLayoutChg>
        <pc:sldLayoutChg chg="addSp delSp modSp mod modTransition">
          <pc:chgData name="Snooks, Kim" userId="d3280adf-933e-4871-888d-13dfabad143b" providerId="ADAL" clId="{E5344ED3-B436-1649-AEF2-CF0FDF957B39}" dt="2025-05-28T12:18:09.443" v="921"/>
          <pc:sldLayoutMkLst>
            <pc:docMk/>
            <pc:sldMasterMk cId="3860644287" sldId="2147483648"/>
            <pc:sldLayoutMk cId="4055129068" sldId="2147483653"/>
          </pc:sldLayoutMkLst>
        </pc:sldLayoutChg>
        <pc:sldLayoutChg chg="addSp delSp modSp mod modTransition">
          <pc:chgData name="Snooks, Kim" userId="d3280adf-933e-4871-888d-13dfabad143b" providerId="ADAL" clId="{E5344ED3-B436-1649-AEF2-CF0FDF957B39}" dt="2025-05-28T12:18:09.443" v="921"/>
          <pc:sldLayoutMkLst>
            <pc:docMk/>
            <pc:sldMasterMk cId="3860644287" sldId="2147483648"/>
            <pc:sldLayoutMk cId="1668079987" sldId="2147483654"/>
          </pc:sldLayoutMkLst>
        </pc:sldLayoutChg>
        <pc:sldLayoutChg chg="addSp delSp modSp mod modTransition">
          <pc:chgData name="Snooks, Kim" userId="d3280adf-933e-4871-888d-13dfabad143b" providerId="ADAL" clId="{E5344ED3-B436-1649-AEF2-CF0FDF957B39}" dt="2025-05-28T12:18:09.443" v="921"/>
          <pc:sldLayoutMkLst>
            <pc:docMk/>
            <pc:sldMasterMk cId="3860644287" sldId="2147483648"/>
            <pc:sldLayoutMk cId="3885474801" sldId="2147483655"/>
          </pc:sldLayoutMkLst>
        </pc:sldLayoutChg>
        <pc:sldLayoutChg chg="addSp delSp modSp mod modTransition">
          <pc:chgData name="Snooks, Kim" userId="d3280adf-933e-4871-888d-13dfabad143b" providerId="ADAL" clId="{E5344ED3-B436-1649-AEF2-CF0FDF957B39}" dt="2025-05-28T12:18:09.443" v="921"/>
          <pc:sldLayoutMkLst>
            <pc:docMk/>
            <pc:sldMasterMk cId="3860644287" sldId="2147483648"/>
            <pc:sldLayoutMk cId="2525779211" sldId="2147483656"/>
          </pc:sldLayoutMkLst>
        </pc:sldLayoutChg>
        <pc:sldLayoutChg chg="addSp delSp modSp mod modTransition">
          <pc:chgData name="Snooks, Kim" userId="d3280adf-933e-4871-888d-13dfabad143b" providerId="ADAL" clId="{E5344ED3-B436-1649-AEF2-CF0FDF957B39}" dt="2025-05-28T12:18:09.443" v="921"/>
          <pc:sldLayoutMkLst>
            <pc:docMk/>
            <pc:sldMasterMk cId="3860644287" sldId="2147483648"/>
            <pc:sldLayoutMk cId="1102120828" sldId="2147483657"/>
          </pc:sldLayoutMkLst>
        </pc:sldLayoutChg>
        <pc:sldLayoutChg chg="modTransition">
          <pc:chgData name="Snooks, Kim" userId="d3280adf-933e-4871-888d-13dfabad143b" providerId="ADAL" clId="{E5344ED3-B436-1649-AEF2-CF0FDF957B39}" dt="2025-05-28T12:18:09.443" v="921"/>
          <pc:sldLayoutMkLst>
            <pc:docMk/>
            <pc:sldMasterMk cId="3860644287" sldId="2147483648"/>
            <pc:sldLayoutMk cId="2952597791" sldId="2147483658"/>
          </pc:sldLayoutMkLst>
        </pc:sldLayoutChg>
        <pc:sldLayoutChg chg="modTransition">
          <pc:chgData name="Snooks, Kim" userId="d3280adf-933e-4871-888d-13dfabad143b" providerId="ADAL" clId="{E5344ED3-B436-1649-AEF2-CF0FDF957B39}" dt="2025-05-28T12:18:09.443" v="921"/>
          <pc:sldLayoutMkLst>
            <pc:docMk/>
            <pc:sldMasterMk cId="3860644287" sldId="2147483648"/>
            <pc:sldLayoutMk cId="2915750919" sldId="2147483659"/>
          </pc:sldLayoutMkLst>
        </pc:sldLayoutChg>
      </pc:sldMasterChg>
    </pc:docChg>
  </pc:docChgLst>
  <pc:docChgLst>
    <pc:chgData name="Snooks, Kim" userId="d3280adf-933e-4871-888d-13dfabad143b" providerId="ADAL" clId="{B92F9CA3-64E5-B847-A52C-489DE090F4E3}"/>
    <pc:docChg chg="undo custSel addSld delSld modSld sldOrd modMainMaster modShowInfo">
      <pc:chgData name="Snooks, Kim" userId="d3280adf-933e-4871-888d-13dfabad143b" providerId="ADAL" clId="{B92F9CA3-64E5-B847-A52C-489DE090F4E3}" dt="2025-06-20T13:34:07.361" v="7019"/>
      <pc:docMkLst>
        <pc:docMk/>
      </pc:docMkLst>
      <pc:sldChg chg="modSp mod modTransition">
        <pc:chgData name="Snooks, Kim" userId="d3280adf-933e-4871-888d-13dfabad143b" providerId="ADAL" clId="{B92F9CA3-64E5-B847-A52C-489DE090F4E3}" dt="2025-06-20T13:08:17.968" v="6900"/>
        <pc:sldMkLst>
          <pc:docMk/>
          <pc:sldMk cId="1501237121" sldId="256"/>
        </pc:sldMkLst>
        <pc:spChg chg="mod">
          <ac:chgData name="Snooks, Kim" userId="d3280adf-933e-4871-888d-13dfabad143b" providerId="ADAL" clId="{B92F9CA3-64E5-B847-A52C-489DE090F4E3}" dt="2025-06-20T09:42:50.251" v="5359" actId="962"/>
          <ac:spMkLst>
            <pc:docMk/>
            <pc:sldMk cId="1501237121" sldId="256"/>
            <ac:spMk id="4" creationId="{D4E43B27-78F4-1C2E-C1A3-2D83BA9B5F18}"/>
          </ac:spMkLst>
        </pc:spChg>
        <pc:spChg chg="mod">
          <ac:chgData name="Snooks, Kim" userId="d3280adf-933e-4871-888d-13dfabad143b" providerId="ADAL" clId="{B92F9CA3-64E5-B847-A52C-489DE090F4E3}" dt="2025-06-20T10:14:34.174" v="6315" actId="33553"/>
          <ac:spMkLst>
            <pc:docMk/>
            <pc:sldMk cId="1501237121" sldId="256"/>
            <ac:spMk id="5" creationId="{559FBACE-5CF9-DE44-2F3F-840CEB9CDEA3}"/>
          </ac:spMkLst>
        </pc:spChg>
        <pc:picChg chg="mod">
          <ac:chgData name="Snooks, Kim" userId="d3280adf-933e-4871-888d-13dfabad143b" providerId="ADAL" clId="{B92F9CA3-64E5-B847-A52C-489DE090F4E3}" dt="2025-06-20T09:42:51.196" v="5360" actId="962"/>
          <ac:picMkLst>
            <pc:docMk/>
            <pc:sldMk cId="1501237121" sldId="256"/>
            <ac:picMk id="6" creationId="{B56F0898-68D7-AC36-CAF5-CB5C1EE395F4}"/>
          </ac:picMkLst>
        </pc:picChg>
      </pc:sldChg>
      <pc:sldChg chg="modSp mod modTransition">
        <pc:chgData name="Snooks, Kim" userId="d3280adf-933e-4871-888d-13dfabad143b" providerId="ADAL" clId="{B92F9CA3-64E5-B847-A52C-489DE090F4E3}" dt="2025-06-20T13:08:13.321" v="6893"/>
        <pc:sldMkLst>
          <pc:docMk/>
          <pc:sldMk cId="3185994842" sldId="257"/>
        </pc:sldMkLst>
        <pc:spChg chg="mod">
          <ac:chgData name="Snooks, Kim" userId="d3280adf-933e-4871-888d-13dfabad143b" providerId="ADAL" clId="{B92F9CA3-64E5-B847-A52C-489DE090F4E3}" dt="2025-06-18T13:10:49.784" v="673" actId="20577"/>
          <ac:spMkLst>
            <pc:docMk/>
            <pc:sldMk cId="3185994842" sldId="257"/>
            <ac:spMk id="2" creationId="{742F025A-CA91-8FC9-837F-AD175D87036D}"/>
          </ac:spMkLst>
        </pc:spChg>
        <pc:spChg chg="mod">
          <ac:chgData name="Snooks, Kim" userId="d3280adf-933e-4871-888d-13dfabad143b" providerId="ADAL" clId="{B92F9CA3-64E5-B847-A52C-489DE090F4E3}" dt="2025-06-19T08:02:37.113" v="3175" actId="2710"/>
          <ac:spMkLst>
            <pc:docMk/>
            <pc:sldMk cId="3185994842" sldId="257"/>
            <ac:spMk id="3" creationId="{AE0D9F9B-55C8-3510-81EC-602556CC89A9}"/>
          </ac:spMkLst>
        </pc:spChg>
        <pc:picChg chg="mod">
          <ac:chgData name="Snooks, Kim" userId="d3280adf-933e-4871-888d-13dfabad143b" providerId="ADAL" clId="{B92F9CA3-64E5-B847-A52C-489DE090F4E3}" dt="2025-06-20T09:42:54.328" v="5363" actId="962"/>
          <ac:picMkLst>
            <pc:docMk/>
            <pc:sldMk cId="3185994842" sldId="257"/>
            <ac:picMk id="4" creationId="{5943C146-2DF9-FAFE-8C8D-5BF27CA6E02B}"/>
          </ac:picMkLst>
        </pc:picChg>
      </pc:sldChg>
      <pc:sldChg chg="addSp delSp modSp mod modTransition modNotesTx">
        <pc:chgData name="Snooks, Kim" userId="d3280adf-933e-4871-888d-13dfabad143b" providerId="ADAL" clId="{B92F9CA3-64E5-B847-A52C-489DE090F4E3}" dt="2025-06-20T13:08:03.143" v="6873"/>
        <pc:sldMkLst>
          <pc:docMk/>
          <pc:sldMk cId="3625722446" sldId="258"/>
        </pc:sldMkLst>
        <pc:spChg chg="mod ord">
          <ac:chgData name="Snooks, Kim" userId="d3280adf-933e-4871-888d-13dfabad143b" providerId="ADAL" clId="{B92F9CA3-64E5-B847-A52C-489DE090F4E3}" dt="2025-06-20T10:23:54.516" v="6370" actId="13244"/>
          <ac:spMkLst>
            <pc:docMk/>
            <pc:sldMk cId="3625722446" sldId="258"/>
            <ac:spMk id="2" creationId="{94ADAB62-80C3-BD05-332C-AFB0A1945BAB}"/>
          </ac:spMkLst>
        </pc:spChg>
        <pc:spChg chg="mod ord">
          <ac:chgData name="Snooks, Kim" userId="d3280adf-933e-4871-888d-13dfabad143b" providerId="ADAL" clId="{B92F9CA3-64E5-B847-A52C-489DE090F4E3}" dt="2025-06-20T10:23:54.516" v="6370" actId="13244"/>
          <ac:spMkLst>
            <pc:docMk/>
            <pc:sldMk cId="3625722446" sldId="258"/>
            <ac:spMk id="3" creationId="{4491484C-AE4E-C439-9CB2-20109C01BBA5}"/>
          </ac:spMkLst>
        </pc:spChg>
        <pc:spChg chg="mod">
          <ac:chgData name="Snooks, Kim" userId="d3280adf-933e-4871-888d-13dfabad143b" providerId="ADAL" clId="{B92F9CA3-64E5-B847-A52C-489DE090F4E3}" dt="2025-06-20T09:43:35.048" v="5368" actId="962"/>
          <ac:spMkLst>
            <pc:docMk/>
            <pc:sldMk cId="3625722446" sldId="258"/>
            <ac:spMk id="5" creationId="{5084CEE4-6112-7446-4693-7919E78A8598}"/>
          </ac:spMkLst>
        </pc:spChg>
        <pc:spChg chg="mod ord">
          <ac:chgData name="Snooks, Kim" userId="d3280adf-933e-4871-888d-13dfabad143b" providerId="ADAL" clId="{B92F9CA3-64E5-B847-A52C-489DE090F4E3}" dt="2025-06-20T10:23:54.516" v="6370" actId="13244"/>
          <ac:spMkLst>
            <pc:docMk/>
            <pc:sldMk cId="3625722446" sldId="258"/>
            <ac:spMk id="6" creationId="{69CD03EB-0C02-4843-F535-7BADDAFE682E}"/>
          </ac:spMkLst>
        </pc:spChg>
        <pc:spChg chg="mod">
          <ac:chgData name="Snooks, Kim" userId="d3280adf-933e-4871-888d-13dfabad143b" providerId="ADAL" clId="{B92F9CA3-64E5-B847-A52C-489DE090F4E3}" dt="2025-06-20T09:43:33.123" v="5367" actId="962"/>
          <ac:spMkLst>
            <pc:docMk/>
            <pc:sldMk cId="3625722446" sldId="258"/>
            <ac:spMk id="26" creationId="{CD932005-6618-0BCB-1367-EDDFCCC4E7D1}"/>
          </ac:spMkLst>
        </pc:spChg>
        <pc:picChg chg="add mod">
          <ac:chgData name="Snooks, Kim" userId="d3280adf-933e-4871-888d-13dfabad143b" providerId="ADAL" clId="{B92F9CA3-64E5-B847-A52C-489DE090F4E3}" dt="2025-06-20T09:43:36.153" v="5369" actId="962"/>
          <ac:picMkLst>
            <pc:docMk/>
            <pc:sldMk cId="3625722446" sldId="258"/>
            <ac:picMk id="8" creationId="{0A417D7E-C851-25D4-8264-9457261DDD74}"/>
          </ac:picMkLst>
        </pc:picChg>
        <pc:picChg chg="add mod">
          <ac:chgData name="Snooks, Kim" userId="d3280adf-933e-4871-888d-13dfabad143b" providerId="ADAL" clId="{B92F9CA3-64E5-B847-A52C-489DE090F4E3}" dt="2025-06-20T09:55:04.813" v="5712" actId="962"/>
          <ac:picMkLst>
            <pc:docMk/>
            <pc:sldMk cId="3625722446" sldId="258"/>
            <ac:picMk id="13" creationId="{AF0D42CC-A594-2EA8-C3C7-9BAACA46732E}"/>
          </ac:picMkLst>
        </pc:picChg>
        <pc:picChg chg="add mod">
          <ac:chgData name="Snooks, Kim" userId="d3280adf-933e-4871-888d-13dfabad143b" providerId="ADAL" clId="{B92F9CA3-64E5-B847-A52C-489DE090F4E3}" dt="2025-06-20T09:43:46.566" v="5371" actId="962"/>
          <ac:picMkLst>
            <pc:docMk/>
            <pc:sldMk cId="3625722446" sldId="258"/>
            <ac:picMk id="15" creationId="{09EF8232-52A9-2C4F-28A7-4D6B0A8FFFE8}"/>
          </ac:picMkLst>
        </pc:picChg>
        <pc:picChg chg="add mod">
          <ac:chgData name="Snooks, Kim" userId="d3280adf-933e-4871-888d-13dfabad143b" providerId="ADAL" clId="{B92F9CA3-64E5-B847-A52C-489DE090F4E3}" dt="2025-06-20T09:55:07.562" v="5713" actId="962"/>
          <ac:picMkLst>
            <pc:docMk/>
            <pc:sldMk cId="3625722446" sldId="258"/>
            <ac:picMk id="17" creationId="{1F1ABD34-5DDA-8E78-ED89-B9337E353634}"/>
          </ac:picMkLst>
        </pc:picChg>
        <pc:picChg chg="mod ord">
          <ac:chgData name="Snooks, Kim" userId="d3280adf-933e-4871-888d-13dfabad143b" providerId="ADAL" clId="{B92F9CA3-64E5-B847-A52C-489DE090F4E3}" dt="2025-06-20T10:20:38.256" v="6360" actId="13244"/>
          <ac:picMkLst>
            <pc:docMk/>
            <pc:sldMk cId="3625722446" sldId="258"/>
            <ac:picMk id="25" creationId="{309612B6-D3D2-C80B-FD55-22F4893D16EC}"/>
          </ac:picMkLst>
        </pc:picChg>
      </pc:sldChg>
      <pc:sldChg chg="addSp delSp modSp mod modTransition">
        <pc:chgData name="Snooks, Kim" userId="d3280adf-933e-4871-888d-13dfabad143b" providerId="ADAL" clId="{B92F9CA3-64E5-B847-A52C-489DE090F4E3}" dt="2025-06-20T13:08:03.143" v="6873"/>
        <pc:sldMkLst>
          <pc:docMk/>
          <pc:sldMk cId="1713656300" sldId="259"/>
        </pc:sldMkLst>
        <pc:spChg chg="mod ord">
          <ac:chgData name="Snooks, Kim" userId="d3280adf-933e-4871-888d-13dfabad143b" providerId="ADAL" clId="{B92F9CA3-64E5-B847-A52C-489DE090F4E3}" dt="2025-06-20T10:25:28.455" v="6389" actId="13244"/>
          <ac:spMkLst>
            <pc:docMk/>
            <pc:sldMk cId="1713656300" sldId="259"/>
            <ac:spMk id="2" creationId="{20089759-6888-FCFA-249C-23A196A2E421}"/>
          </ac:spMkLst>
        </pc:spChg>
        <pc:spChg chg="mod ord">
          <ac:chgData name="Snooks, Kim" userId="d3280adf-933e-4871-888d-13dfabad143b" providerId="ADAL" clId="{B92F9CA3-64E5-B847-A52C-489DE090F4E3}" dt="2025-06-20T10:25:28.455" v="6389" actId="13244"/>
          <ac:spMkLst>
            <pc:docMk/>
            <pc:sldMk cId="1713656300" sldId="259"/>
            <ac:spMk id="3" creationId="{D39838DC-7931-60CE-A4F2-761A5EAD212E}"/>
          </ac:spMkLst>
        </pc:spChg>
        <pc:spChg chg="add mod ord">
          <ac:chgData name="Snooks, Kim" userId="d3280adf-933e-4871-888d-13dfabad143b" providerId="ADAL" clId="{B92F9CA3-64E5-B847-A52C-489DE090F4E3}" dt="2025-06-20T10:25:28.455" v="6389" actId="13244"/>
          <ac:spMkLst>
            <pc:docMk/>
            <pc:sldMk cId="1713656300" sldId="259"/>
            <ac:spMk id="7" creationId="{359C92E4-39B7-1826-B549-9986202C8D4F}"/>
          </ac:spMkLst>
        </pc:spChg>
        <pc:spChg chg="add mod">
          <ac:chgData name="Snooks, Kim" userId="d3280adf-933e-4871-888d-13dfabad143b" providerId="ADAL" clId="{B92F9CA3-64E5-B847-A52C-489DE090F4E3}" dt="2025-06-20T09:46:58.882" v="5441" actId="962"/>
          <ac:spMkLst>
            <pc:docMk/>
            <pc:sldMk cId="1713656300" sldId="259"/>
            <ac:spMk id="8" creationId="{4648309E-F13E-0322-2510-DC9115713BFD}"/>
          </ac:spMkLst>
        </pc:spChg>
        <pc:spChg chg="mod">
          <ac:chgData name="Snooks, Kim" userId="d3280adf-933e-4871-888d-13dfabad143b" providerId="ADAL" clId="{B92F9CA3-64E5-B847-A52C-489DE090F4E3}" dt="2025-06-20T09:46:57.995" v="5440" actId="962"/>
          <ac:spMkLst>
            <pc:docMk/>
            <pc:sldMk cId="1713656300" sldId="259"/>
            <ac:spMk id="13" creationId="{8D40996B-88F3-3006-34E8-39EBC5F04345}"/>
          </ac:spMkLst>
        </pc:spChg>
        <pc:picChg chg="mod">
          <ac:chgData name="Snooks, Kim" userId="d3280adf-933e-4871-888d-13dfabad143b" providerId="ADAL" clId="{B92F9CA3-64E5-B847-A52C-489DE090F4E3}" dt="2025-06-20T09:47:00.649" v="5443" actId="962"/>
          <ac:picMkLst>
            <pc:docMk/>
            <pc:sldMk cId="1713656300" sldId="259"/>
            <ac:picMk id="10" creationId="{9ACD5578-40B5-2D9D-AFEC-6532B6FEFE55}"/>
          </ac:picMkLst>
        </pc:picChg>
        <pc:picChg chg="mod">
          <ac:chgData name="Snooks, Kim" userId="d3280adf-933e-4871-888d-13dfabad143b" providerId="ADAL" clId="{B92F9CA3-64E5-B847-A52C-489DE090F4E3}" dt="2025-06-20T09:46:59.669" v="5442" actId="962"/>
          <ac:picMkLst>
            <pc:docMk/>
            <pc:sldMk cId="1713656300" sldId="259"/>
            <ac:picMk id="12" creationId="{D395B2DA-A6B2-E80B-7B08-76D67FD3A11B}"/>
          </ac:picMkLst>
        </pc:picChg>
        <pc:picChg chg="add mod">
          <ac:chgData name="Snooks, Kim" userId="d3280adf-933e-4871-888d-13dfabad143b" providerId="ADAL" clId="{B92F9CA3-64E5-B847-A52C-489DE090F4E3}" dt="2025-06-20T09:47:07.118" v="5445" actId="962"/>
          <ac:picMkLst>
            <pc:docMk/>
            <pc:sldMk cId="1713656300" sldId="259"/>
            <ac:picMk id="14" creationId="{23318221-17FE-C991-04F1-1A392609901A}"/>
          </ac:picMkLst>
        </pc:picChg>
      </pc:sldChg>
      <pc:sldChg chg="addSp delSp modSp mod modTransition">
        <pc:chgData name="Snooks, Kim" userId="d3280adf-933e-4871-888d-13dfabad143b" providerId="ADAL" clId="{B92F9CA3-64E5-B847-A52C-489DE090F4E3}" dt="2025-06-20T13:08:03.143" v="6873"/>
        <pc:sldMkLst>
          <pc:docMk/>
          <pc:sldMk cId="3626396361" sldId="260"/>
        </pc:sldMkLst>
        <pc:spChg chg="mod ord">
          <ac:chgData name="Snooks, Kim" userId="d3280adf-933e-4871-888d-13dfabad143b" providerId="ADAL" clId="{B92F9CA3-64E5-B847-A52C-489DE090F4E3}" dt="2025-06-20T10:25:47.353" v="6396" actId="13244"/>
          <ac:spMkLst>
            <pc:docMk/>
            <pc:sldMk cId="3626396361" sldId="260"/>
            <ac:spMk id="2" creationId="{FF3309FA-4C14-DB43-E62A-48328CAA7FAA}"/>
          </ac:spMkLst>
        </pc:spChg>
        <pc:spChg chg="mod ord">
          <ac:chgData name="Snooks, Kim" userId="d3280adf-933e-4871-888d-13dfabad143b" providerId="ADAL" clId="{B92F9CA3-64E5-B847-A52C-489DE090F4E3}" dt="2025-06-20T10:25:47.353" v="6396" actId="13244"/>
          <ac:spMkLst>
            <pc:docMk/>
            <pc:sldMk cId="3626396361" sldId="260"/>
            <ac:spMk id="3" creationId="{9E59FF5A-C2D1-DDFF-E30F-C51DB03F7C92}"/>
          </ac:spMkLst>
        </pc:spChg>
        <pc:spChg chg="add mod ord">
          <ac:chgData name="Snooks, Kim" userId="d3280adf-933e-4871-888d-13dfabad143b" providerId="ADAL" clId="{B92F9CA3-64E5-B847-A52C-489DE090F4E3}" dt="2025-06-20T10:25:47.353" v="6396" actId="13244"/>
          <ac:spMkLst>
            <pc:docMk/>
            <pc:sldMk cId="3626396361" sldId="260"/>
            <ac:spMk id="7" creationId="{DD361938-F1B5-5914-D94D-3ADB5DC166ED}"/>
          </ac:spMkLst>
        </pc:spChg>
        <pc:spChg chg="add mod">
          <ac:chgData name="Snooks, Kim" userId="d3280adf-933e-4871-888d-13dfabad143b" providerId="ADAL" clId="{B92F9CA3-64E5-B847-A52C-489DE090F4E3}" dt="2025-06-20T09:47:22.127" v="5453" actId="962"/>
          <ac:spMkLst>
            <pc:docMk/>
            <pc:sldMk cId="3626396361" sldId="260"/>
            <ac:spMk id="8" creationId="{0AF74BD4-96B0-D750-1104-273DA204EA39}"/>
          </ac:spMkLst>
        </pc:spChg>
        <pc:spChg chg="mod">
          <ac:chgData name="Snooks, Kim" userId="d3280adf-933e-4871-888d-13dfabad143b" providerId="ADAL" clId="{B92F9CA3-64E5-B847-A52C-489DE090F4E3}" dt="2025-06-20T09:47:21.130" v="5452" actId="962"/>
          <ac:spMkLst>
            <pc:docMk/>
            <pc:sldMk cId="3626396361" sldId="260"/>
            <ac:spMk id="15" creationId="{19AE97E9-7C55-BAC8-EF11-22B2A15830A9}"/>
          </ac:spMkLst>
        </pc:spChg>
        <pc:picChg chg="add mod">
          <ac:chgData name="Snooks, Kim" userId="d3280adf-933e-4871-888d-13dfabad143b" providerId="ADAL" clId="{B92F9CA3-64E5-B847-A52C-489DE090F4E3}" dt="2025-06-20T09:47:32.068" v="5457" actId="962"/>
          <ac:picMkLst>
            <pc:docMk/>
            <pc:sldMk cId="3626396361" sldId="260"/>
            <ac:picMk id="10" creationId="{EEBDCA03-E578-6947-39CA-6B67503FD3E7}"/>
          </ac:picMkLst>
        </pc:picChg>
        <pc:picChg chg="mod">
          <ac:chgData name="Snooks, Kim" userId="d3280adf-933e-4871-888d-13dfabad143b" providerId="ADAL" clId="{B92F9CA3-64E5-B847-A52C-489DE090F4E3}" dt="2025-06-20T09:47:23.312" v="5454" actId="962"/>
          <ac:picMkLst>
            <pc:docMk/>
            <pc:sldMk cId="3626396361" sldId="260"/>
            <ac:picMk id="12" creationId="{378D5A9B-CE15-609E-1898-90B7398C61E9}"/>
          </ac:picMkLst>
        </pc:picChg>
        <pc:picChg chg="mod">
          <ac:chgData name="Snooks, Kim" userId="d3280adf-933e-4871-888d-13dfabad143b" providerId="ADAL" clId="{B92F9CA3-64E5-B847-A52C-489DE090F4E3}" dt="2025-06-20T09:47:24.412" v="5455" actId="962"/>
          <ac:picMkLst>
            <pc:docMk/>
            <pc:sldMk cId="3626396361" sldId="260"/>
            <ac:picMk id="14" creationId="{814DB4C8-7D32-16AB-ED36-D13E63CC611E}"/>
          </ac:picMkLst>
        </pc:picChg>
      </pc:sldChg>
      <pc:sldChg chg="addSp delSp modSp mod modTransition">
        <pc:chgData name="Snooks, Kim" userId="d3280adf-933e-4871-888d-13dfabad143b" providerId="ADAL" clId="{B92F9CA3-64E5-B847-A52C-489DE090F4E3}" dt="2025-06-20T13:11:12.386" v="6907" actId="1076"/>
        <pc:sldMkLst>
          <pc:docMk/>
          <pc:sldMk cId="1721322123" sldId="262"/>
        </pc:sldMkLst>
        <pc:spChg chg="mod ord">
          <ac:chgData name="Snooks, Kim" userId="d3280adf-933e-4871-888d-13dfabad143b" providerId="ADAL" clId="{B92F9CA3-64E5-B847-A52C-489DE090F4E3}" dt="2025-06-20T10:25:37.753" v="6392" actId="13244"/>
          <ac:spMkLst>
            <pc:docMk/>
            <pc:sldMk cId="1721322123" sldId="262"/>
            <ac:spMk id="2" creationId="{8B817CC5-9F30-D40A-055F-EB8ECBFF1690}"/>
          </ac:spMkLst>
        </pc:spChg>
        <pc:spChg chg="mod ord">
          <ac:chgData name="Snooks, Kim" userId="d3280adf-933e-4871-888d-13dfabad143b" providerId="ADAL" clId="{B92F9CA3-64E5-B847-A52C-489DE090F4E3}" dt="2025-06-20T13:11:12.386" v="6907" actId="1076"/>
          <ac:spMkLst>
            <pc:docMk/>
            <pc:sldMk cId="1721322123" sldId="262"/>
            <ac:spMk id="3" creationId="{27F4506E-ED42-2AF0-20A3-C8FD53880935}"/>
          </ac:spMkLst>
        </pc:spChg>
        <pc:spChg chg="add mod ord">
          <ac:chgData name="Snooks, Kim" userId="d3280adf-933e-4871-888d-13dfabad143b" providerId="ADAL" clId="{B92F9CA3-64E5-B847-A52C-489DE090F4E3}" dt="2025-06-20T10:25:33.888" v="6390" actId="13244"/>
          <ac:spMkLst>
            <pc:docMk/>
            <pc:sldMk cId="1721322123" sldId="262"/>
            <ac:spMk id="6" creationId="{CC97B32B-8031-C9D7-0A35-012276734C7A}"/>
          </ac:spMkLst>
        </pc:spChg>
        <pc:spChg chg="add mod">
          <ac:chgData name="Snooks, Kim" userId="d3280adf-933e-4871-888d-13dfabad143b" providerId="ADAL" clId="{B92F9CA3-64E5-B847-A52C-489DE090F4E3}" dt="2025-06-20T09:47:09.724" v="5447" actId="962"/>
          <ac:spMkLst>
            <pc:docMk/>
            <pc:sldMk cId="1721322123" sldId="262"/>
            <ac:spMk id="7" creationId="{671179C9-849E-4FA7-F712-4D5890497308}"/>
          </ac:spMkLst>
        </pc:spChg>
        <pc:spChg chg="mod">
          <ac:chgData name="Snooks, Kim" userId="d3280adf-933e-4871-888d-13dfabad143b" providerId="ADAL" clId="{B92F9CA3-64E5-B847-A52C-489DE090F4E3}" dt="2025-06-20T09:47:08.549" v="5446" actId="962"/>
          <ac:spMkLst>
            <pc:docMk/>
            <pc:sldMk cId="1721322123" sldId="262"/>
            <ac:spMk id="14" creationId="{6BADDDCA-DDCB-EB50-E363-1722530382D1}"/>
          </ac:spMkLst>
        </pc:spChg>
        <pc:picChg chg="mod">
          <ac:chgData name="Snooks, Kim" userId="d3280adf-933e-4871-888d-13dfabad143b" providerId="ADAL" clId="{B92F9CA3-64E5-B847-A52C-489DE090F4E3}" dt="2025-06-20T13:11:08.643" v="6906" actId="1076"/>
          <ac:picMkLst>
            <pc:docMk/>
            <pc:sldMk cId="1721322123" sldId="262"/>
            <ac:picMk id="9" creationId="{F758A5E9-117C-35C7-78B4-A51FFBE55B77}"/>
          </ac:picMkLst>
        </pc:picChg>
        <pc:picChg chg="add mod">
          <ac:chgData name="Snooks, Kim" userId="d3280adf-933e-4871-888d-13dfabad143b" providerId="ADAL" clId="{B92F9CA3-64E5-B847-A52C-489DE090F4E3}" dt="2025-06-20T09:47:18.163" v="5451" actId="962"/>
          <ac:picMkLst>
            <pc:docMk/>
            <pc:sldMk cId="1721322123" sldId="262"/>
            <ac:picMk id="11" creationId="{872316FB-9FAE-D00C-BD69-84E028AD0955}"/>
          </ac:picMkLst>
        </pc:picChg>
        <pc:picChg chg="mod">
          <ac:chgData name="Snooks, Kim" userId="d3280adf-933e-4871-888d-13dfabad143b" providerId="ADAL" clId="{B92F9CA3-64E5-B847-A52C-489DE090F4E3}" dt="2025-06-20T09:47:10.661" v="5448" actId="962"/>
          <ac:picMkLst>
            <pc:docMk/>
            <pc:sldMk cId="1721322123" sldId="262"/>
            <ac:picMk id="12" creationId="{12CDB16E-14B1-10C1-95FE-6E5FD3BA73F9}"/>
          </ac:picMkLst>
        </pc:picChg>
      </pc:sldChg>
      <pc:sldChg chg="del">
        <pc:chgData name="Snooks, Kim" userId="d3280adf-933e-4871-888d-13dfabad143b" providerId="ADAL" clId="{B92F9CA3-64E5-B847-A52C-489DE090F4E3}" dt="2025-06-18T12:38:11.658" v="108" actId="2696"/>
        <pc:sldMkLst>
          <pc:docMk/>
          <pc:sldMk cId="260795023" sldId="263"/>
        </pc:sldMkLst>
      </pc:sldChg>
      <pc:sldChg chg="del">
        <pc:chgData name="Snooks, Kim" userId="d3280adf-933e-4871-888d-13dfabad143b" providerId="ADAL" clId="{B92F9CA3-64E5-B847-A52C-489DE090F4E3}" dt="2025-06-18T12:38:11.831" v="112" actId="2696"/>
        <pc:sldMkLst>
          <pc:docMk/>
          <pc:sldMk cId="3924217387" sldId="264"/>
        </pc:sldMkLst>
      </pc:sldChg>
      <pc:sldChg chg="del">
        <pc:chgData name="Snooks, Kim" userId="d3280adf-933e-4871-888d-13dfabad143b" providerId="ADAL" clId="{B92F9CA3-64E5-B847-A52C-489DE090F4E3}" dt="2025-06-18T12:38:11.919" v="114" actId="2696"/>
        <pc:sldMkLst>
          <pc:docMk/>
          <pc:sldMk cId="1637744261" sldId="265"/>
        </pc:sldMkLst>
      </pc:sldChg>
      <pc:sldChg chg="del">
        <pc:chgData name="Snooks, Kim" userId="d3280adf-933e-4871-888d-13dfabad143b" providerId="ADAL" clId="{B92F9CA3-64E5-B847-A52C-489DE090F4E3}" dt="2025-06-18T12:38:11.743" v="110" actId="2696"/>
        <pc:sldMkLst>
          <pc:docMk/>
          <pc:sldMk cId="3035873444" sldId="266"/>
        </pc:sldMkLst>
      </pc:sldChg>
      <pc:sldChg chg="del">
        <pc:chgData name="Snooks, Kim" userId="d3280adf-933e-4871-888d-13dfabad143b" providerId="ADAL" clId="{B92F9CA3-64E5-B847-A52C-489DE090F4E3}" dt="2025-06-18T12:38:11.785" v="111" actId="2696"/>
        <pc:sldMkLst>
          <pc:docMk/>
          <pc:sldMk cId="744182537" sldId="267"/>
        </pc:sldMkLst>
      </pc:sldChg>
      <pc:sldChg chg="del">
        <pc:chgData name="Snooks, Kim" userId="d3280adf-933e-4871-888d-13dfabad143b" providerId="ADAL" clId="{B92F9CA3-64E5-B847-A52C-489DE090F4E3}" dt="2025-06-18T12:38:11.873" v="113" actId="2696"/>
        <pc:sldMkLst>
          <pc:docMk/>
          <pc:sldMk cId="3592985446" sldId="268"/>
        </pc:sldMkLst>
      </pc:sldChg>
      <pc:sldChg chg="del">
        <pc:chgData name="Snooks, Kim" userId="d3280adf-933e-4871-888d-13dfabad143b" providerId="ADAL" clId="{B92F9CA3-64E5-B847-A52C-489DE090F4E3}" dt="2025-06-18T12:38:11.701" v="109" actId="2696"/>
        <pc:sldMkLst>
          <pc:docMk/>
          <pc:sldMk cId="3924721803" sldId="269"/>
        </pc:sldMkLst>
      </pc:sldChg>
      <pc:sldChg chg="addSp delSp modSp mod modTransition">
        <pc:chgData name="Snooks, Kim" userId="d3280adf-933e-4871-888d-13dfabad143b" providerId="ADAL" clId="{B92F9CA3-64E5-B847-A52C-489DE090F4E3}" dt="2025-06-20T13:08:03.143" v="6873"/>
        <pc:sldMkLst>
          <pc:docMk/>
          <pc:sldMk cId="3175074711" sldId="270"/>
        </pc:sldMkLst>
        <pc:spChg chg="mod ord">
          <ac:chgData name="Snooks, Kim" userId="d3280adf-933e-4871-888d-13dfabad143b" providerId="ADAL" clId="{B92F9CA3-64E5-B847-A52C-489DE090F4E3}" dt="2025-06-20T10:32:10.118" v="6516" actId="13244"/>
          <ac:spMkLst>
            <pc:docMk/>
            <pc:sldMk cId="3175074711" sldId="270"/>
            <ac:spMk id="2" creationId="{5ECD4E5F-FD7C-768F-0150-5BA808CBBF54}"/>
          </ac:spMkLst>
        </pc:spChg>
        <pc:spChg chg="mod ord">
          <ac:chgData name="Snooks, Kim" userId="d3280adf-933e-4871-888d-13dfabad143b" providerId="ADAL" clId="{B92F9CA3-64E5-B847-A52C-489DE090F4E3}" dt="2025-06-20T10:32:10.118" v="6516" actId="13244"/>
          <ac:spMkLst>
            <pc:docMk/>
            <pc:sldMk cId="3175074711" sldId="270"/>
            <ac:spMk id="3" creationId="{A450E640-6705-7319-2C56-91A1A0AEF75D}"/>
          </ac:spMkLst>
        </pc:spChg>
        <pc:spChg chg="mod">
          <ac:chgData name="Snooks, Kim" userId="d3280adf-933e-4871-888d-13dfabad143b" providerId="ADAL" clId="{B92F9CA3-64E5-B847-A52C-489DE090F4E3}" dt="2025-06-20T10:00:01.125" v="5842" actId="962"/>
          <ac:spMkLst>
            <pc:docMk/>
            <pc:sldMk cId="3175074711" sldId="270"/>
            <ac:spMk id="4" creationId="{4F9A6ABA-85C2-D19C-62A7-C02E20EE2314}"/>
          </ac:spMkLst>
        </pc:spChg>
        <pc:spChg chg="mod">
          <ac:chgData name="Snooks, Kim" userId="d3280adf-933e-4871-888d-13dfabad143b" providerId="ADAL" clId="{B92F9CA3-64E5-B847-A52C-489DE090F4E3}" dt="2025-06-20T10:00:00.381" v="5841" actId="962"/>
          <ac:spMkLst>
            <pc:docMk/>
            <pc:sldMk cId="3175074711" sldId="270"/>
            <ac:spMk id="7" creationId="{0F347C7A-80A7-10AC-535C-61A8383F2997}"/>
          </ac:spMkLst>
        </pc:spChg>
        <pc:spChg chg="mod ord">
          <ac:chgData name="Snooks, Kim" userId="d3280adf-933e-4871-888d-13dfabad143b" providerId="ADAL" clId="{B92F9CA3-64E5-B847-A52C-489DE090F4E3}" dt="2025-06-20T10:32:10.118" v="6516" actId="13244"/>
          <ac:spMkLst>
            <pc:docMk/>
            <pc:sldMk cId="3175074711" sldId="270"/>
            <ac:spMk id="14" creationId="{262D36E4-8BE4-0A54-1C0D-F9E5A9A40463}"/>
          </ac:spMkLst>
        </pc:spChg>
        <pc:picChg chg="mod">
          <ac:chgData name="Snooks, Kim" userId="d3280adf-933e-4871-888d-13dfabad143b" providerId="ADAL" clId="{B92F9CA3-64E5-B847-A52C-489DE090F4E3}" dt="2025-06-20T10:00:02.991" v="5844" actId="962"/>
          <ac:picMkLst>
            <pc:docMk/>
            <pc:sldMk cId="3175074711" sldId="270"/>
            <ac:picMk id="5" creationId="{EF95F8D6-DAA1-865A-52B0-024A59F96C40}"/>
          </ac:picMkLst>
        </pc:picChg>
        <pc:picChg chg="add mod">
          <ac:chgData name="Snooks, Kim" userId="d3280adf-933e-4871-888d-13dfabad143b" providerId="ADAL" clId="{B92F9CA3-64E5-B847-A52C-489DE090F4E3}" dt="2025-06-20T10:00:09.009" v="5846" actId="962"/>
          <ac:picMkLst>
            <pc:docMk/>
            <pc:sldMk cId="3175074711" sldId="270"/>
            <ac:picMk id="10" creationId="{CA8948E2-343B-27DE-D803-F540A4E85E6B}"/>
          </ac:picMkLst>
        </pc:picChg>
        <pc:picChg chg="mod">
          <ac:chgData name="Snooks, Kim" userId="d3280adf-933e-4871-888d-13dfabad143b" providerId="ADAL" clId="{B92F9CA3-64E5-B847-A52C-489DE090F4E3}" dt="2025-06-20T10:00:01.854" v="5843" actId="962"/>
          <ac:picMkLst>
            <pc:docMk/>
            <pc:sldMk cId="3175074711" sldId="270"/>
            <ac:picMk id="12" creationId="{B1907EFA-EB12-3B8C-1ACB-B4F00EE99682}"/>
          </ac:picMkLst>
        </pc:picChg>
      </pc:sldChg>
      <pc:sldChg chg="addSp delSp modSp mod modTransition">
        <pc:chgData name="Snooks, Kim" userId="d3280adf-933e-4871-888d-13dfabad143b" providerId="ADAL" clId="{B92F9CA3-64E5-B847-A52C-489DE090F4E3}" dt="2025-06-20T13:27:02.014" v="6992"/>
        <pc:sldMkLst>
          <pc:docMk/>
          <pc:sldMk cId="2178461584" sldId="271"/>
        </pc:sldMkLst>
        <pc:spChg chg="mod ord">
          <ac:chgData name="Snooks, Kim" userId="d3280adf-933e-4871-888d-13dfabad143b" providerId="ADAL" clId="{B92F9CA3-64E5-B847-A52C-489DE090F4E3}" dt="2025-06-20T10:33:36.540" v="6544" actId="13244"/>
          <ac:spMkLst>
            <pc:docMk/>
            <pc:sldMk cId="2178461584" sldId="271"/>
            <ac:spMk id="2" creationId="{4B072FB2-0AFA-D60B-926A-565A6C67AFB1}"/>
          </ac:spMkLst>
        </pc:spChg>
        <pc:spChg chg="mod ord">
          <ac:chgData name="Snooks, Kim" userId="d3280adf-933e-4871-888d-13dfabad143b" providerId="ADAL" clId="{B92F9CA3-64E5-B847-A52C-489DE090F4E3}" dt="2025-06-20T10:33:36.540" v="6544" actId="13244"/>
          <ac:spMkLst>
            <pc:docMk/>
            <pc:sldMk cId="2178461584" sldId="271"/>
            <ac:spMk id="3" creationId="{810EB64F-21D4-720B-89BF-0209003F0F1D}"/>
          </ac:spMkLst>
        </pc:spChg>
        <pc:spChg chg="mod ord">
          <ac:chgData name="Snooks, Kim" userId="d3280adf-933e-4871-888d-13dfabad143b" providerId="ADAL" clId="{B92F9CA3-64E5-B847-A52C-489DE090F4E3}" dt="2025-06-20T10:33:36.540" v="6544" actId="13244"/>
          <ac:spMkLst>
            <pc:docMk/>
            <pc:sldMk cId="2178461584" sldId="271"/>
            <ac:spMk id="6" creationId="{8AF59ADC-3AFD-6D13-8A21-3B3B21ABD3DE}"/>
          </ac:spMkLst>
        </pc:spChg>
        <pc:spChg chg="add mod">
          <ac:chgData name="Snooks, Kim" userId="d3280adf-933e-4871-888d-13dfabad143b" providerId="ADAL" clId="{B92F9CA3-64E5-B847-A52C-489DE090F4E3}" dt="2025-06-20T10:01:48.669" v="5901" actId="962"/>
          <ac:spMkLst>
            <pc:docMk/>
            <pc:sldMk cId="2178461584" sldId="271"/>
            <ac:spMk id="8" creationId="{6F63F9D4-1813-7363-233D-0482344A1B62}"/>
          </ac:spMkLst>
        </pc:spChg>
        <pc:spChg chg="add del mod">
          <ac:chgData name="Snooks, Kim" userId="d3280adf-933e-4871-888d-13dfabad143b" providerId="ADAL" clId="{B92F9CA3-64E5-B847-A52C-489DE090F4E3}" dt="2025-06-20T10:01:47.751" v="5900" actId="962"/>
          <ac:spMkLst>
            <pc:docMk/>
            <pc:sldMk cId="2178461584" sldId="271"/>
            <ac:spMk id="13" creationId="{E7A10238-2FF4-2192-8CDA-54302AFA3DAE}"/>
          </ac:spMkLst>
        </pc:spChg>
        <pc:picChg chg="mod">
          <ac:chgData name="Snooks, Kim" userId="d3280adf-933e-4871-888d-13dfabad143b" providerId="ADAL" clId="{B92F9CA3-64E5-B847-A52C-489DE090F4E3}" dt="2025-06-20T10:01:50.755" v="5903" actId="962"/>
          <ac:picMkLst>
            <pc:docMk/>
            <pc:sldMk cId="2178461584" sldId="271"/>
            <ac:picMk id="4" creationId="{200B036F-4EAC-1304-1F6A-62CF8FDEC998}"/>
          </ac:picMkLst>
        </pc:picChg>
        <pc:picChg chg="add mod">
          <ac:chgData name="Snooks, Kim" userId="d3280adf-933e-4871-888d-13dfabad143b" providerId="ADAL" clId="{B92F9CA3-64E5-B847-A52C-489DE090F4E3}" dt="2025-06-20T10:01:56.341" v="5905" actId="962"/>
          <ac:picMkLst>
            <pc:docMk/>
            <pc:sldMk cId="2178461584" sldId="271"/>
            <ac:picMk id="7" creationId="{A1D9979F-5555-ADB4-B077-EAE14A2079A1}"/>
          </ac:picMkLst>
        </pc:picChg>
        <pc:picChg chg="mod">
          <ac:chgData name="Snooks, Kim" userId="d3280adf-933e-4871-888d-13dfabad143b" providerId="ADAL" clId="{B92F9CA3-64E5-B847-A52C-489DE090F4E3}" dt="2025-06-20T10:01:49.687" v="5902" actId="962"/>
          <ac:picMkLst>
            <pc:docMk/>
            <pc:sldMk cId="2178461584" sldId="271"/>
            <ac:picMk id="10" creationId="{8287FBC0-1615-6E6B-E347-6BAB02CC0BF8}"/>
          </ac:picMkLst>
        </pc:picChg>
      </pc:sldChg>
      <pc:sldChg chg="del">
        <pc:chgData name="Snooks, Kim" userId="d3280adf-933e-4871-888d-13dfabad143b" providerId="ADAL" clId="{B92F9CA3-64E5-B847-A52C-489DE090F4E3}" dt="2025-06-18T12:38:45.505" v="161" actId="2696"/>
        <pc:sldMkLst>
          <pc:docMk/>
          <pc:sldMk cId="1500095401" sldId="272"/>
        </pc:sldMkLst>
      </pc:sldChg>
      <pc:sldChg chg="del">
        <pc:chgData name="Snooks, Kim" userId="d3280adf-933e-4871-888d-13dfabad143b" providerId="ADAL" clId="{B92F9CA3-64E5-B847-A52C-489DE090F4E3}" dt="2025-06-18T12:38:45.808" v="168" actId="2696"/>
        <pc:sldMkLst>
          <pc:docMk/>
          <pc:sldMk cId="138548788" sldId="273"/>
        </pc:sldMkLst>
      </pc:sldChg>
      <pc:sldChg chg="del">
        <pc:chgData name="Snooks, Kim" userId="d3280adf-933e-4871-888d-13dfabad143b" providerId="ADAL" clId="{B92F9CA3-64E5-B847-A52C-489DE090F4E3}" dt="2025-06-18T12:38:45.852" v="169" actId="2696"/>
        <pc:sldMkLst>
          <pc:docMk/>
          <pc:sldMk cId="4009389168" sldId="274"/>
        </pc:sldMkLst>
      </pc:sldChg>
      <pc:sldChg chg="del">
        <pc:chgData name="Snooks, Kim" userId="d3280adf-933e-4871-888d-13dfabad143b" providerId="ADAL" clId="{B92F9CA3-64E5-B847-A52C-489DE090F4E3}" dt="2025-06-18T12:38:45.635" v="164" actId="2696"/>
        <pc:sldMkLst>
          <pc:docMk/>
          <pc:sldMk cId="1073038551" sldId="275"/>
        </pc:sldMkLst>
      </pc:sldChg>
      <pc:sldChg chg="del">
        <pc:chgData name="Snooks, Kim" userId="d3280adf-933e-4871-888d-13dfabad143b" providerId="ADAL" clId="{B92F9CA3-64E5-B847-A52C-489DE090F4E3}" dt="2025-06-18T12:38:45.897" v="170" actId="2696"/>
        <pc:sldMkLst>
          <pc:docMk/>
          <pc:sldMk cId="4058610189" sldId="276"/>
        </pc:sldMkLst>
      </pc:sldChg>
      <pc:sldChg chg="del">
        <pc:chgData name="Snooks, Kim" userId="d3280adf-933e-4871-888d-13dfabad143b" providerId="ADAL" clId="{B92F9CA3-64E5-B847-A52C-489DE090F4E3}" dt="2025-06-18T12:38:45.677" v="165" actId="2696"/>
        <pc:sldMkLst>
          <pc:docMk/>
          <pc:sldMk cId="2447148945" sldId="277"/>
        </pc:sldMkLst>
      </pc:sldChg>
      <pc:sldChg chg="del">
        <pc:chgData name="Snooks, Kim" userId="d3280adf-933e-4871-888d-13dfabad143b" providerId="ADAL" clId="{B92F9CA3-64E5-B847-A52C-489DE090F4E3}" dt="2025-06-18T12:38:45.720" v="166" actId="2696"/>
        <pc:sldMkLst>
          <pc:docMk/>
          <pc:sldMk cId="1102880720" sldId="278"/>
        </pc:sldMkLst>
      </pc:sldChg>
      <pc:sldChg chg="del">
        <pc:chgData name="Snooks, Kim" userId="d3280adf-933e-4871-888d-13dfabad143b" providerId="ADAL" clId="{B92F9CA3-64E5-B847-A52C-489DE090F4E3}" dt="2025-06-18T12:38:45.762" v="167" actId="2696"/>
        <pc:sldMkLst>
          <pc:docMk/>
          <pc:sldMk cId="509432255" sldId="279"/>
        </pc:sldMkLst>
      </pc:sldChg>
      <pc:sldChg chg="del">
        <pc:chgData name="Snooks, Kim" userId="d3280adf-933e-4871-888d-13dfabad143b" providerId="ADAL" clId="{B92F9CA3-64E5-B847-A52C-489DE090F4E3}" dt="2025-06-18T12:38:45.591" v="163" actId="2696"/>
        <pc:sldMkLst>
          <pc:docMk/>
          <pc:sldMk cId="2731238234" sldId="280"/>
        </pc:sldMkLst>
      </pc:sldChg>
      <pc:sldChg chg="del">
        <pc:chgData name="Snooks, Kim" userId="d3280adf-933e-4871-888d-13dfabad143b" providerId="ADAL" clId="{B92F9CA3-64E5-B847-A52C-489DE090F4E3}" dt="2025-06-18T12:38:46.067" v="174" actId="2696"/>
        <pc:sldMkLst>
          <pc:docMk/>
          <pc:sldMk cId="362115316" sldId="281"/>
        </pc:sldMkLst>
      </pc:sldChg>
      <pc:sldChg chg="del">
        <pc:chgData name="Snooks, Kim" userId="d3280adf-933e-4871-888d-13dfabad143b" providerId="ADAL" clId="{B92F9CA3-64E5-B847-A52C-489DE090F4E3}" dt="2025-06-18T12:38:45.939" v="171" actId="2696"/>
        <pc:sldMkLst>
          <pc:docMk/>
          <pc:sldMk cId="56725401" sldId="282"/>
        </pc:sldMkLst>
      </pc:sldChg>
      <pc:sldChg chg="del">
        <pc:chgData name="Snooks, Kim" userId="d3280adf-933e-4871-888d-13dfabad143b" providerId="ADAL" clId="{B92F9CA3-64E5-B847-A52C-489DE090F4E3}" dt="2025-06-18T12:38:46.023" v="173" actId="2696"/>
        <pc:sldMkLst>
          <pc:docMk/>
          <pc:sldMk cId="1131252980" sldId="283"/>
        </pc:sldMkLst>
      </pc:sldChg>
      <pc:sldChg chg="del">
        <pc:chgData name="Snooks, Kim" userId="d3280adf-933e-4871-888d-13dfabad143b" providerId="ADAL" clId="{B92F9CA3-64E5-B847-A52C-489DE090F4E3}" dt="2025-06-18T12:38:45.549" v="162" actId="2696"/>
        <pc:sldMkLst>
          <pc:docMk/>
          <pc:sldMk cId="1497979023" sldId="284"/>
        </pc:sldMkLst>
      </pc:sldChg>
      <pc:sldChg chg="del">
        <pc:chgData name="Snooks, Kim" userId="d3280adf-933e-4871-888d-13dfabad143b" providerId="ADAL" clId="{B92F9CA3-64E5-B847-A52C-489DE090F4E3}" dt="2025-06-18T12:38:45.981" v="172" actId="2696"/>
        <pc:sldMkLst>
          <pc:docMk/>
          <pc:sldMk cId="3558630374" sldId="285"/>
        </pc:sldMkLst>
      </pc:sldChg>
      <pc:sldChg chg="addSp delSp modSp mod modTransition">
        <pc:chgData name="Snooks, Kim" userId="d3280adf-933e-4871-888d-13dfabad143b" providerId="ADAL" clId="{B92F9CA3-64E5-B847-A52C-489DE090F4E3}" dt="2025-06-20T13:08:03.143" v="6873"/>
        <pc:sldMkLst>
          <pc:docMk/>
          <pc:sldMk cId="969726438" sldId="286"/>
        </pc:sldMkLst>
        <pc:spChg chg="del mod">
          <ac:chgData name="Snooks, Kim" userId="d3280adf-933e-4871-888d-13dfabad143b" providerId="ADAL" clId="{B92F9CA3-64E5-B847-A52C-489DE090F4E3}" dt="2025-06-20T09:36:36.188" v="5233" actId="478"/>
          <ac:spMkLst>
            <pc:docMk/>
            <pc:sldMk cId="969726438" sldId="286"/>
            <ac:spMk id="3" creationId="{6544DA4A-C4A8-7F54-B0EB-2E137508A502}"/>
          </ac:spMkLst>
        </pc:spChg>
        <pc:spChg chg="add del mod">
          <ac:chgData name="Snooks, Kim" userId="d3280adf-933e-4871-888d-13dfabad143b" providerId="ADAL" clId="{B92F9CA3-64E5-B847-A52C-489DE090F4E3}" dt="2025-06-20T09:37:18.972" v="5246" actId="478"/>
          <ac:spMkLst>
            <pc:docMk/>
            <pc:sldMk cId="969726438" sldId="286"/>
            <ac:spMk id="4" creationId="{0154AB30-5CD3-E055-D888-9539AB357A20}"/>
          </ac:spMkLst>
        </pc:spChg>
        <pc:spChg chg="del mod">
          <ac:chgData name="Snooks, Kim" userId="d3280adf-933e-4871-888d-13dfabad143b" providerId="ADAL" clId="{B92F9CA3-64E5-B847-A52C-489DE090F4E3}" dt="2025-06-20T09:29:50.292" v="5116" actId="478"/>
          <ac:spMkLst>
            <pc:docMk/>
            <pc:sldMk cId="969726438" sldId="286"/>
            <ac:spMk id="6" creationId="{6D8E6709-51BB-679D-9ABB-7C56F705EA98}"/>
          </ac:spMkLst>
        </pc:spChg>
        <pc:spChg chg="mod ord">
          <ac:chgData name="Snooks, Kim" userId="d3280adf-933e-4871-888d-13dfabad143b" providerId="ADAL" clId="{B92F9CA3-64E5-B847-A52C-489DE090F4E3}" dt="2025-06-20T12:58:34.141" v="6722" actId="13244"/>
          <ac:spMkLst>
            <pc:docMk/>
            <pc:sldMk cId="969726438" sldId="286"/>
            <ac:spMk id="9" creationId="{7C207B35-C90C-CFCD-355F-D7BF75987D19}"/>
          </ac:spMkLst>
        </pc:spChg>
        <pc:spChg chg="mod ord">
          <ac:chgData name="Snooks, Kim" userId="d3280adf-933e-4871-888d-13dfabad143b" providerId="ADAL" clId="{B92F9CA3-64E5-B847-A52C-489DE090F4E3}" dt="2025-06-20T12:58:34.141" v="6722" actId="13244"/>
          <ac:spMkLst>
            <pc:docMk/>
            <pc:sldMk cId="969726438" sldId="286"/>
            <ac:spMk id="10" creationId="{7666AED9-C82C-A41C-2512-217FF31C7F33}"/>
          </ac:spMkLst>
        </pc:spChg>
        <pc:spChg chg="add mod">
          <ac:chgData name="Snooks, Kim" userId="d3280adf-933e-4871-888d-13dfabad143b" providerId="ADAL" clId="{B92F9CA3-64E5-B847-A52C-489DE090F4E3}" dt="2025-06-20T10:12:48.496" v="6266" actId="962"/>
          <ac:spMkLst>
            <pc:docMk/>
            <pc:sldMk cId="969726438" sldId="286"/>
            <ac:spMk id="11" creationId="{3930C23D-A270-02A7-2E04-EF88E26703E5}"/>
          </ac:spMkLst>
        </pc:spChg>
        <pc:spChg chg="add mod">
          <ac:chgData name="Snooks, Kim" userId="d3280adf-933e-4871-888d-13dfabad143b" providerId="ADAL" clId="{B92F9CA3-64E5-B847-A52C-489DE090F4E3}" dt="2025-06-20T10:12:46.745" v="6264" actId="962"/>
          <ac:spMkLst>
            <pc:docMk/>
            <pc:sldMk cId="969726438" sldId="286"/>
            <ac:spMk id="13" creationId="{05C95DD6-0766-FDA1-5568-7999614F4476}"/>
          </ac:spMkLst>
        </pc:spChg>
        <pc:spChg chg="add mod">
          <ac:chgData name="Snooks, Kim" userId="d3280adf-933e-4871-888d-13dfabad143b" providerId="ADAL" clId="{B92F9CA3-64E5-B847-A52C-489DE090F4E3}" dt="2025-06-20T10:15:47.522" v="6341" actId="33553"/>
          <ac:spMkLst>
            <pc:docMk/>
            <pc:sldMk cId="969726438" sldId="286"/>
            <ac:spMk id="14" creationId="{A00DBA95-9392-F3EC-BF3A-A80C24F06550}"/>
          </ac:spMkLst>
        </pc:spChg>
        <pc:picChg chg="add mod">
          <ac:chgData name="Snooks, Kim" userId="d3280adf-933e-4871-888d-13dfabad143b" providerId="ADAL" clId="{B92F9CA3-64E5-B847-A52C-489DE090F4E3}" dt="2025-06-20T10:12:49.368" v="6267" actId="962"/>
          <ac:picMkLst>
            <pc:docMk/>
            <pc:sldMk cId="969726438" sldId="286"/>
            <ac:picMk id="2" creationId="{E1D21E48-EC19-65EF-3D09-6DA43C1EBDD8}"/>
          </ac:picMkLst>
        </pc:picChg>
        <pc:picChg chg="mod">
          <ac:chgData name="Snooks, Kim" userId="d3280adf-933e-4871-888d-13dfabad143b" providerId="ADAL" clId="{B92F9CA3-64E5-B847-A52C-489DE090F4E3}" dt="2025-06-20T10:12:47.661" v="6265" actId="962"/>
          <ac:picMkLst>
            <pc:docMk/>
            <pc:sldMk cId="969726438" sldId="286"/>
            <ac:picMk id="5" creationId="{80F5FA3F-48F5-599A-BF06-1F3D83C6C8E4}"/>
          </ac:picMkLst>
        </pc:picChg>
        <pc:picChg chg="del">
          <ac:chgData name="Snooks, Kim" userId="d3280adf-933e-4871-888d-13dfabad143b" providerId="ADAL" clId="{B92F9CA3-64E5-B847-A52C-489DE090F4E3}" dt="2025-06-20T09:29:51.099" v="5117" actId="478"/>
          <ac:picMkLst>
            <pc:docMk/>
            <pc:sldMk cId="969726438" sldId="286"/>
            <ac:picMk id="8" creationId="{79C35461-261A-1378-E712-3E78C0A187D9}"/>
          </ac:picMkLst>
        </pc:picChg>
        <pc:picChg chg="add mod">
          <ac:chgData name="Snooks, Kim" userId="d3280adf-933e-4871-888d-13dfabad143b" providerId="ADAL" clId="{B92F9CA3-64E5-B847-A52C-489DE090F4E3}" dt="2025-06-20T10:12:54.116" v="6269" actId="962"/>
          <ac:picMkLst>
            <pc:docMk/>
            <pc:sldMk cId="969726438" sldId="286"/>
            <ac:picMk id="12" creationId="{437ADB86-AE97-0C43-3EEC-69D4985EFB09}"/>
          </ac:picMkLst>
        </pc:picChg>
      </pc:sldChg>
      <pc:sldChg chg="addSp delSp modSp mod modTransition">
        <pc:chgData name="Snooks, Kim" userId="d3280adf-933e-4871-888d-13dfabad143b" providerId="ADAL" clId="{B92F9CA3-64E5-B847-A52C-489DE090F4E3}" dt="2025-06-20T13:08:03.143" v="6873"/>
        <pc:sldMkLst>
          <pc:docMk/>
          <pc:sldMk cId="28103323" sldId="287"/>
        </pc:sldMkLst>
        <pc:spChg chg="mod ord">
          <ac:chgData name="Snooks, Kim" userId="d3280adf-933e-4871-888d-13dfabad143b" providerId="ADAL" clId="{B92F9CA3-64E5-B847-A52C-489DE090F4E3}" dt="2025-06-20T12:58:41.165" v="6724" actId="13244"/>
          <ac:spMkLst>
            <pc:docMk/>
            <pc:sldMk cId="28103323" sldId="287"/>
            <ac:spMk id="2" creationId="{B8A4444A-AAF2-B2DF-AAC8-384CE3B44757}"/>
          </ac:spMkLst>
        </pc:spChg>
        <pc:spChg chg="mod ord">
          <ac:chgData name="Snooks, Kim" userId="d3280adf-933e-4871-888d-13dfabad143b" providerId="ADAL" clId="{B92F9CA3-64E5-B847-A52C-489DE090F4E3}" dt="2025-06-20T12:58:41.165" v="6724" actId="13244"/>
          <ac:spMkLst>
            <pc:docMk/>
            <pc:sldMk cId="28103323" sldId="287"/>
            <ac:spMk id="3" creationId="{F06798EB-3309-71C0-03F8-A0652B982BF7}"/>
          </ac:spMkLst>
        </pc:spChg>
        <pc:spChg chg="del mod">
          <ac:chgData name="Snooks, Kim" userId="d3280adf-933e-4871-888d-13dfabad143b" providerId="ADAL" clId="{B92F9CA3-64E5-B847-A52C-489DE090F4E3}" dt="2025-06-20T09:37:23.293" v="5248" actId="478"/>
          <ac:spMkLst>
            <pc:docMk/>
            <pc:sldMk cId="28103323" sldId="287"/>
            <ac:spMk id="6" creationId="{EF488E26-30F0-DC11-64E7-FE4E3D4E7BE7}"/>
          </ac:spMkLst>
        </pc:spChg>
        <pc:spChg chg="del">
          <ac:chgData name="Snooks, Kim" userId="d3280adf-933e-4871-888d-13dfabad143b" providerId="ADAL" clId="{B92F9CA3-64E5-B847-A52C-489DE090F4E3}" dt="2025-06-20T09:36:34.242" v="5231" actId="478"/>
          <ac:spMkLst>
            <pc:docMk/>
            <pc:sldMk cId="28103323" sldId="287"/>
            <ac:spMk id="8" creationId="{2F535BE0-35E6-86A4-F9A5-8DD378D59BBC}"/>
          </ac:spMkLst>
        </pc:spChg>
        <pc:spChg chg="add mod">
          <ac:chgData name="Snooks, Kim" userId="d3280adf-933e-4871-888d-13dfabad143b" providerId="ADAL" clId="{B92F9CA3-64E5-B847-A52C-489DE090F4E3}" dt="2025-06-20T10:12:55.817" v="6271" actId="962"/>
          <ac:spMkLst>
            <pc:docMk/>
            <pc:sldMk cId="28103323" sldId="287"/>
            <ac:spMk id="10" creationId="{2C3690FB-822B-117C-C714-2A34BFB6DB46}"/>
          </ac:spMkLst>
        </pc:spChg>
        <pc:spChg chg="add mod">
          <ac:chgData name="Snooks, Kim" userId="d3280adf-933e-4871-888d-13dfabad143b" providerId="ADAL" clId="{B92F9CA3-64E5-B847-A52C-489DE090F4E3}" dt="2025-06-20T10:12:55.061" v="6270" actId="962"/>
          <ac:spMkLst>
            <pc:docMk/>
            <pc:sldMk cId="28103323" sldId="287"/>
            <ac:spMk id="11" creationId="{0F3D5959-DBD0-3A76-06DF-F1406B6A4FC9}"/>
          </ac:spMkLst>
        </pc:spChg>
        <pc:spChg chg="add mod">
          <ac:chgData name="Snooks, Kim" userId="d3280adf-933e-4871-888d-13dfabad143b" providerId="ADAL" clId="{B92F9CA3-64E5-B847-A52C-489DE090F4E3}" dt="2025-06-20T09:37:23.790" v="5249"/>
          <ac:spMkLst>
            <pc:docMk/>
            <pc:sldMk cId="28103323" sldId="287"/>
            <ac:spMk id="12" creationId="{68592DB8-F692-B972-A544-6FB497A44BD6}"/>
          </ac:spMkLst>
        </pc:spChg>
        <pc:picChg chg="mod">
          <ac:chgData name="Snooks, Kim" userId="d3280adf-933e-4871-888d-13dfabad143b" providerId="ADAL" clId="{B92F9CA3-64E5-B847-A52C-489DE090F4E3}" dt="2025-06-20T10:12:57.426" v="6273" actId="962"/>
          <ac:picMkLst>
            <pc:docMk/>
            <pc:sldMk cId="28103323" sldId="287"/>
            <ac:picMk id="4" creationId="{B78E3713-8631-971C-51D6-70BE313FEF94}"/>
          </ac:picMkLst>
        </pc:picChg>
        <pc:picChg chg="mod">
          <ac:chgData name="Snooks, Kim" userId="d3280adf-933e-4871-888d-13dfabad143b" providerId="ADAL" clId="{B92F9CA3-64E5-B847-A52C-489DE090F4E3}" dt="2025-06-20T10:12:56.558" v="6272" actId="962"/>
          <ac:picMkLst>
            <pc:docMk/>
            <pc:sldMk cId="28103323" sldId="287"/>
            <ac:picMk id="7" creationId="{78F23B11-240F-9CE5-0339-EBD4271588F8}"/>
          </ac:picMkLst>
        </pc:picChg>
        <pc:picChg chg="add mod">
          <ac:chgData name="Snooks, Kim" userId="d3280adf-933e-4871-888d-13dfabad143b" providerId="ADAL" clId="{B92F9CA3-64E5-B847-A52C-489DE090F4E3}" dt="2025-06-20T10:13:03.617" v="6275" actId="962"/>
          <ac:picMkLst>
            <pc:docMk/>
            <pc:sldMk cId="28103323" sldId="287"/>
            <ac:picMk id="9" creationId="{A7F8C77D-27F2-2C80-D1A7-C9A6858732CE}"/>
          </ac:picMkLst>
        </pc:picChg>
      </pc:sldChg>
      <pc:sldChg chg="del">
        <pc:chgData name="Snooks, Kim" userId="d3280adf-933e-4871-888d-13dfabad143b" providerId="ADAL" clId="{B92F9CA3-64E5-B847-A52C-489DE090F4E3}" dt="2025-06-18T12:41:18.170" v="297" actId="2696"/>
        <pc:sldMkLst>
          <pc:docMk/>
          <pc:sldMk cId="4118714603" sldId="288"/>
        </pc:sldMkLst>
      </pc:sldChg>
      <pc:sldChg chg="del">
        <pc:chgData name="Snooks, Kim" userId="d3280adf-933e-4871-888d-13dfabad143b" providerId="ADAL" clId="{B92F9CA3-64E5-B847-A52C-489DE090F4E3}" dt="2025-06-18T12:41:18.815" v="298" actId="2696"/>
        <pc:sldMkLst>
          <pc:docMk/>
          <pc:sldMk cId="2573755975" sldId="289"/>
        </pc:sldMkLst>
      </pc:sldChg>
      <pc:sldChg chg="del">
        <pc:chgData name="Snooks, Kim" userId="d3280adf-933e-4871-888d-13dfabad143b" providerId="ADAL" clId="{B92F9CA3-64E5-B847-A52C-489DE090F4E3}" dt="2025-06-18T12:41:19.458" v="299" actId="2696"/>
        <pc:sldMkLst>
          <pc:docMk/>
          <pc:sldMk cId="2144521413" sldId="290"/>
        </pc:sldMkLst>
      </pc:sldChg>
      <pc:sldChg chg="del">
        <pc:chgData name="Snooks, Kim" userId="d3280adf-933e-4871-888d-13dfabad143b" providerId="ADAL" clId="{B92F9CA3-64E5-B847-A52C-489DE090F4E3}" dt="2025-06-18T12:41:20.539" v="300" actId="2696"/>
        <pc:sldMkLst>
          <pc:docMk/>
          <pc:sldMk cId="1692188519" sldId="291"/>
        </pc:sldMkLst>
      </pc:sldChg>
      <pc:sldChg chg="del">
        <pc:chgData name="Snooks, Kim" userId="d3280adf-933e-4871-888d-13dfabad143b" providerId="ADAL" clId="{B92F9CA3-64E5-B847-A52C-489DE090F4E3}" dt="2025-06-18T12:41:21.444" v="301" actId="2696"/>
        <pc:sldMkLst>
          <pc:docMk/>
          <pc:sldMk cId="437077656" sldId="292"/>
        </pc:sldMkLst>
      </pc:sldChg>
      <pc:sldChg chg="del">
        <pc:chgData name="Snooks, Kim" userId="d3280adf-933e-4871-888d-13dfabad143b" providerId="ADAL" clId="{B92F9CA3-64E5-B847-A52C-489DE090F4E3}" dt="2025-06-18T12:41:22.347" v="302" actId="2696"/>
        <pc:sldMkLst>
          <pc:docMk/>
          <pc:sldMk cId="2114408171" sldId="293"/>
        </pc:sldMkLst>
      </pc:sldChg>
      <pc:sldChg chg="del">
        <pc:chgData name="Snooks, Kim" userId="d3280adf-933e-4871-888d-13dfabad143b" providerId="ADAL" clId="{B92F9CA3-64E5-B847-A52C-489DE090F4E3}" dt="2025-06-18T12:41:23.291" v="303" actId="2696"/>
        <pc:sldMkLst>
          <pc:docMk/>
          <pc:sldMk cId="3708407127" sldId="294"/>
        </pc:sldMkLst>
      </pc:sldChg>
      <pc:sldChg chg="del">
        <pc:chgData name="Snooks, Kim" userId="d3280adf-933e-4871-888d-13dfabad143b" providerId="ADAL" clId="{B92F9CA3-64E5-B847-A52C-489DE090F4E3}" dt="2025-06-18T12:41:23.842" v="304" actId="2696"/>
        <pc:sldMkLst>
          <pc:docMk/>
          <pc:sldMk cId="2030370413" sldId="295"/>
        </pc:sldMkLst>
      </pc:sldChg>
      <pc:sldChg chg="delSp modSp del mod">
        <pc:chgData name="Snooks, Kim" userId="d3280adf-933e-4871-888d-13dfabad143b" providerId="ADAL" clId="{B92F9CA3-64E5-B847-A52C-489DE090F4E3}" dt="2025-06-20T09:38:18.312" v="5298" actId="2696"/>
        <pc:sldMkLst>
          <pc:docMk/>
          <pc:sldMk cId="2162231884" sldId="296"/>
        </pc:sldMkLst>
      </pc:sldChg>
      <pc:sldChg chg="delSp modSp del mod">
        <pc:chgData name="Snooks, Kim" userId="d3280adf-933e-4871-888d-13dfabad143b" providerId="ADAL" clId="{B92F9CA3-64E5-B847-A52C-489DE090F4E3}" dt="2025-06-18T13:44:47.313" v="1176" actId="2696"/>
        <pc:sldMkLst>
          <pc:docMk/>
          <pc:sldMk cId="637541535" sldId="297"/>
        </pc:sldMkLst>
      </pc:sldChg>
      <pc:sldChg chg="delSp modSp del mod">
        <pc:chgData name="Snooks, Kim" userId="d3280adf-933e-4871-888d-13dfabad143b" providerId="ADAL" clId="{B92F9CA3-64E5-B847-A52C-489DE090F4E3}" dt="2025-06-18T13:44:47.344" v="1177" actId="2696"/>
        <pc:sldMkLst>
          <pc:docMk/>
          <pc:sldMk cId="2694288754" sldId="298"/>
        </pc:sldMkLst>
      </pc:sldChg>
      <pc:sldChg chg="addSp delSp modSp mod modTransition">
        <pc:chgData name="Snooks, Kim" userId="d3280adf-933e-4871-888d-13dfabad143b" providerId="ADAL" clId="{B92F9CA3-64E5-B847-A52C-489DE090F4E3}" dt="2025-06-20T13:08:03.143" v="6873"/>
        <pc:sldMkLst>
          <pc:docMk/>
          <pc:sldMk cId="92829564" sldId="299"/>
        </pc:sldMkLst>
        <pc:spChg chg="mod ord">
          <ac:chgData name="Snooks, Kim" userId="d3280adf-933e-4871-888d-13dfabad143b" providerId="ADAL" clId="{B92F9CA3-64E5-B847-A52C-489DE090F4E3}" dt="2025-06-20T12:59:05.218" v="6733" actId="13244"/>
          <ac:spMkLst>
            <pc:docMk/>
            <pc:sldMk cId="92829564" sldId="299"/>
            <ac:spMk id="2" creationId="{59ECCD83-D743-9237-57D9-739D3ACE289C}"/>
          </ac:spMkLst>
        </pc:spChg>
        <pc:spChg chg="mod ord">
          <ac:chgData name="Snooks, Kim" userId="d3280adf-933e-4871-888d-13dfabad143b" providerId="ADAL" clId="{B92F9CA3-64E5-B847-A52C-489DE090F4E3}" dt="2025-06-20T12:59:05.218" v="6733" actId="13244"/>
          <ac:spMkLst>
            <pc:docMk/>
            <pc:sldMk cId="92829564" sldId="299"/>
            <ac:spMk id="3" creationId="{8FBF856E-B21E-7944-9D06-823B3330B0B4}"/>
          </ac:spMkLst>
        </pc:spChg>
        <pc:spChg chg="add mod">
          <ac:chgData name="Snooks, Kim" userId="d3280adf-933e-4871-888d-13dfabad143b" providerId="ADAL" clId="{B92F9CA3-64E5-B847-A52C-489DE090F4E3}" dt="2025-06-20T10:13:52.533" v="6298" actId="962"/>
          <ac:spMkLst>
            <pc:docMk/>
            <pc:sldMk cId="92829564" sldId="299"/>
            <ac:spMk id="5" creationId="{D3E18612-FB20-B440-35F2-8B82A9DCFBF0}"/>
          </ac:spMkLst>
        </pc:spChg>
        <pc:spChg chg="mod ord">
          <ac:chgData name="Snooks, Kim" userId="d3280adf-933e-4871-888d-13dfabad143b" providerId="ADAL" clId="{B92F9CA3-64E5-B847-A52C-489DE090F4E3}" dt="2025-06-20T12:59:05.218" v="6733" actId="13244"/>
          <ac:spMkLst>
            <pc:docMk/>
            <pc:sldMk cId="92829564" sldId="299"/>
            <ac:spMk id="6" creationId="{17153DBE-5018-4017-1ED9-A5D1518D9BC9}"/>
          </ac:spMkLst>
        </pc:spChg>
        <pc:spChg chg="mod">
          <ac:chgData name="Snooks, Kim" userId="d3280adf-933e-4871-888d-13dfabad143b" providerId="ADAL" clId="{B92F9CA3-64E5-B847-A52C-489DE090F4E3}" dt="2025-06-20T10:13:50.097" v="6297" actId="962"/>
          <ac:spMkLst>
            <pc:docMk/>
            <pc:sldMk cId="92829564" sldId="299"/>
            <ac:spMk id="8" creationId="{CBBB5A4C-09DD-28A8-091A-698F44EFDA88}"/>
          </ac:spMkLst>
        </pc:spChg>
        <pc:spChg chg="add del mod">
          <ac:chgData name="Snooks, Kim" userId="d3280adf-933e-4871-888d-13dfabad143b" providerId="ADAL" clId="{B92F9CA3-64E5-B847-A52C-489DE090F4E3}" dt="2025-06-20T09:35:50.140" v="5216" actId="478"/>
          <ac:spMkLst>
            <pc:docMk/>
            <pc:sldMk cId="92829564" sldId="299"/>
            <ac:spMk id="10" creationId="{E9D52230-1259-FC23-68B7-44427B457EC2}"/>
          </ac:spMkLst>
        </pc:spChg>
        <pc:picChg chg="mod">
          <ac:chgData name="Snooks, Kim" userId="d3280adf-933e-4871-888d-13dfabad143b" providerId="ADAL" clId="{B92F9CA3-64E5-B847-A52C-489DE090F4E3}" dt="2025-06-20T10:13:54.800" v="6300" actId="962"/>
          <ac:picMkLst>
            <pc:docMk/>
            <pc:sldMk cId="92829564" sldId="299"/>
            <ac:picMk id="4" creationId="{C33AA5E2-43FD-27E0-D295-BB3BC9EADCE1}"/>
          </ac:picMkLst>
        </pc:picChg>
        <pc:picChg chg="mod">
          <ac:chgData name="Snooks, Kim" userId="d3280adf-933e-4871-888d-13dfabad143b" providerId="ADAL" clId="{B92F9CA3-64E5-B847-A52C-489DE090F4E3}" dt="2025-06-20T10:13:53.462" v="6299" actId="962"/>
          <ac:picMkLst>
            <pc:docMk/>
            <pc:sldMk cId="92829564" sldId="299"/>
            <ac:picMk id="9" creationId="{114D4F40-B4FB-D67D-6B05-E7EBE3657336}"/>
          </ac:picMkLst>
        </pc:picChg>
        <pc:picChg chg="add mod">
          <ac:chgData name="Snooks, Kim" userId="d3280adf-933e-4871-888d-13dfabad143b" providerId="ADAL" clId="{B92F9CA3-64E5-B847-A52C-489DE090F4E3}" dt="2025-06-20T10:14:01.024" v="6302" actId="962"/>
          <ac:picMkLst>
            <pc:docMk/>
            <pc:sldMk cId="92829564" sldId="299"/>
            <ac:picMk id="11" creationId="{42A72965-C5C3-47F2-1CF0-3BE141D21087}"/>
          </ac:picMkLst>
        </pc:picChg>
      </pc:sldChg>
      <pc:sldChg chg="del">
        <pc:chgData name="Snooks, Kim" userId="d3280adf-933e-4871-888d-13dfabad143b" providerId="ADAL" clId="{B92F9CA3-64E5-B847-A52C-489DE090F4E3}" dt="2025-06-18T12:42:26.003" v="359" actId="2696"/>
        <pc:sldMkLst>
          <pc:docMk/>
          <pc:sldMk cId="3343935126" sldId="300"/>
        </pc:sldMkLst>
      </pc:sldChg>
      <pc:sldChg chg="del">
        <pc:chgData name="Snooks, Kim" userId="d3280adf-933e-4871-888d-13dfabad143b" providerId="ADAL" clId="{B92F9CA3-64E5-B847-A52C-489DE090F4E3}" dt="2025-06-18T12:42:26.114" v="363" actId="2696"/>
        <pc:sldMkLst>
          <pc:docMk/>
          <pc:sldMk cId="2339995972" sldId="301"/>
        </pc:sldMkLst>
      </pc:sldChg>
      <pc:sldChg chg="del">
        <pc:chgData name="Snooks, Kim" userId="d3280adf-933e-4871-888d-13dfabad143b" providerId="ADAL" clId="{B92F9CA3-64E5-B847-A52C-489DE090F4E3}" dt="2025-06-18T12:42:26.055" v="361" actId="2696"/>
        <pc:sldMkLst>
          <pc:docMk/>
          <pc:sldMk cId="287600699" sldId="302"/>
        </pc:sldMkLst>
      </pc:sldChg>
      <pc:sldChg chg="del">
        <pc:chgData name="Snooks, Kim" userId="d3280adf-933e-4871-888d-13dfabad143b" providerId="ADAL" clId="{B92F9CA3-64E5-B847-A52C-489DE090F4E3}" dt="2025-06-18T12:42:26.028" v="360" actId="2696"/>
        <pc:sldMkLst>
          <pc:docMk/>
          <pc:sldMk cId="3563927105" sldId="303"/>
        </pc:sldMkLst>
      </pc:sldChg>
      <pc:sldChg chg="del">
        <pc:chgData name="Snooks, Kim" userId="d3280adf-933e-4871-888d-13dfabad143b" providerId="ADAL" clId="{B92F9CA3-64E5-B847-A52C-489DE090F4E3}" dt="2025-06-18T12:42:26.080" v="362" actId="2696"/>
        <pc:sldMkLst>
          <pc:docMk/>
          <pc:sldMk cId="3577735544" sldId="304"/>
        </pc:sldMkLst>
      </pc:sldChg>
      <pc:sldChg chg="del">
        <pc:chgData name="Snooks, Kim" userId="d3280adf-933e-4871-888d-13dfabad143b" providerId="ADAL" clId="{B92F9CA3-64E5-B847-A52C-489DE090F4E3}" dt="2025-06-18T12:42:26.145" v="364" actId="2696"/>
        <pc:sldMkLst>
          <pc:docMk/>
          <pc:sldMk cId="805799907" sldId="305"/>
        </pc:sldMkLst>
      </pc:sldChg>
      <pc:sldChg chg="delSp modSp del mod">
        <pc:chgData name="Snooks, Kim" userId="d3280adf-933e-4871-888d-13dfabad143b" providerId="ADAL" clId="{B92F9CA3-64E5-B847-A52C-489DE090F4E3}" dt="2025-06-18T13:44:56.561" v="1178" actId="2696"/>
        <pc:sldMkLst>
          <pc:docMk/>
          <pc:sldMk cId="2748873100" sldId="306"/>
        </pc:sldMkLst>
      </pc:sldChg>
      <pc:sldChg chg="delSp modSp del mod">
        <pc:chgData name="Snooks, Kim" userId="d3280adf-933e-4871-888d-13dfabad143b" providerId="ADAL" clId="{B92F9CA3-64E5-B847-A52C-489DE090F4E3}" dt="2025-06-18T13:44:56.613" v="1179" actId="2696"/>
        <pc:sldMkLst>
          <pc:docMk/>
          <pc:sldMk cId="3312112139" sldId="307"/>
        </pc:sldMkLst>
      </pc:sldChg>
      <pc:sldChg chg="del">
        <pc:chgData name="Snooks, Kim" userId="d3280adf-933e-4871-888d-13dfabad143b" providerId="ADAL" clId="{B92F9CA3-64E5-B847-A52C-489DE090F4E3}" dt="2025-06-18T12:42:59.238" v="391" actId="2696"/>
        <pc:sldMkLst>
          <pc:docMk/>
          <pc:sldMk cId="3164211058" sldId="308"/>
        </pc:sldMkLst>
      </pc:sldChg>
      <pc:sldChg chg="del">
        <pc:chgData name="Snooks, Kim" userId="d3280adf-933e-4871-888d-13dfabad143b" providerId="ADAL" clId="{B92F9CA3-64E5-B847-A52C-489DE090F4E3}" dt="2025-06-18T12:42:59.285" v="392" actId="2696"/>
        <pc:sldMkLst>
          <pc:docMk/>
          <pc:sldMk cId="3953567727" sldId="309"/>
        </pc:sldMkLst>
      </pc:sldChg>
      <pc:sldChg chg="del">
        <pc:chgData name="Snooks, Kim" userId="d3280adf-933e-4871-888d-13dfabad143b" providerId="ADAL" clId="{B92F9CA3-64E5-B847-A52C-489DE090F4E3}" dt="2025-06-18T12:42:59.331" v="393" actId="2696"/>
        <pc:sldMkLst>
          <pc:docMk/>
          <pc:sldMk cId="1847624473" sldId="310"/>
        </pc:sldMkLst>
      </pc:sldChg>
      <pc:sldChg chg="delSp modSp del mod">
        <pc:chgData name="Snooks, Kim" userId="d3280adf-933e-4871-888d-13dfabad143b" providerId="ADAL" clId="{B92F9CA3-64E5-B847-A52C-489DE090F4E3}" dt="2025-06-18T13:44:56.657" v="1180" actId="2696"/>
        <pc:sldMkLst>
          <pc:docMk/>
          <pc:sldMk cId="371359472" sldId="311"/>
        </pc:sldMkLst>
      </pc:sldChg>
      <pc:sldChg chg="del">
        <pc:chgData name="Snooks, Kim" userId="d3280adf-933e-4871-888d-13dfabad143b" providerId="ADAL" clId="{B92F9CA3-64E5-B847-A52C-489DE090F4E3}" dt="2025-06-18T13:44:56.701" v="1181" actId="2696"/>
        <pc:sldMkLst>
          <pc:docMk/>
          <pc:sldMk cId="1225419353" sldId="312"/>
        </pc:sldMkLst>
      </pc:sldChg>
      <pc:sldChg chg="addSp delSp modSp mod modTransition">
        <pc:chgData name="Snooks, Kim" userId="d3280adf-933e-4871-888d-13dfabad143b" providerId="ADAL" clId="{B92F9CA3-64E5-B847-A52C-489DE090F4E3}" dt="2025-06-20T13:08:07.071" v="6878"/>
        <pc:sldMkLst>
          <pc:docMk/>
          <pc:sldMk cId="1451967776" sldId="313"/>
        </pc:sldMkLst>
        <pc:spChg chg="ord">
          <ac:chgData name="Snooks, Kim" userId="d3280adf-933e-4871-888d-13dfabad143b" providerId="ADAL" clId="{B92F9CA3-64E5-B847-A52C-489DE090F4E3}" dt="2025-06-20T10:18:21.275" v="6344" actId="13244"/>
          <ac:spMkLst>
            <pc:docMk/>
            <pc:sldMk cId="1451967776" sldId="313"/>
            <ac:spMk id="2" creationId="{20EF92B8-DF26-5919-C41D-957A2D16114F}"/>
          </ac:spMkLst>
        </pc:spChg>
        <pc:spChg chg="ord">
          <ac:chgData name="Snooks, Kim" userId="d3280adf-933e-4871-888d-13dfabad143b" providerId="ADAL" clId="{B92F9CA3-64E5-B847-A52C-489DE090F4E3}" dt="2025-06-20T10:18:26.255" v="6345" actId="13244"/>
          <ac:spMkLst>
            <pc:docMk/>
            <pc:sldMk cId="1451967776" sldId="313"/>
            <ac:spMk id="3" creationId="{6DD9B635-6FAD-8BC0-E358-3494814C625F}"/>
          </ac:spMkLst>
        </pc:spChg>
        <pc:spChg chg="mod ord">
          <ac:chgData name="Snooks, Kim" userId="d3280adf-933e-4871-888d-13dfabad143b" providerId="ADAL" clId="{B92F9CA3-64E5-B847-A52C-489DE090F4E3}" dt="2025-06-20T13:04:18.810" v="6840" actId="554"/>
          <ac:spMkLst>
            <pc:docMk/>
            <pc:sldMk cId="1451967776" sldId="313"/>
            <ac:spMk id="4" creationId="{C04F05ED-4E85-0437-7C84-7E6091584F9A}"/>
          </ac:spMkLst>
        </pc:spChg>
        <pc:spChg chg="mod ord">
          <ac:chgData name="Snooks, Kim" userId="d3280adf-933e-4871-888d-13dfabad143b" providerId="ADAL" clId="{B92F9CA3-64E5-B847-A52C-489DE090F4E3}" dt="2025-06-20T13:04:18.810" v="6840" actId="554"/>
          <ac:spMkLst>
            <pc:docMk/>
            <pc:sldMk cId="1451967776" sldId="313"/>
            <ac:spMk id="5" creationId="{91974B3A-B692-5A02-9883-677C3F6203FD}"/>
          </ac:spMkLst>
        </pc:spChg>
        <pc:spChg chg="mod ord">
          <ac:chgData name="Snooks, Kim" userId="d3280adf-933e-4871-888d-13dfabad143b" providerId="ADAL" clId="{B92F9CA3-64E5-B847-A52C-489DE090F4E3}" dt="2025-06-20T13:04:18.810" v="6840" actId="554"/>
          <ac:spMkLst>
            <pc:docMk/>
            <pc:sldMk cId="1451967776" sldId="313"/>
            <ac:spMk id="6" creationId="{83A327CF-E450-01B3-3D0E-9436A03BD203}"/>
          </ac:spMkLst>
        </pc:spChg>
        <pc:spChg chg="mod">
          <ac:chgData name="Snooks, Kim" userId="d3280adf-933e-4871-888d-13dfabad143b" providerId="ADAL" clId="{B92F9CA3-64E5-B847-A52C-489DE090F4E3}" dt="2025-06-20T13:04:25.691" v="6841" actId="554"/>
          <ac:spMkLst>
            <pc:docMk/>
            <pc:sldMk cId="1451967776" sldId="313"/>
            <ac:spMk id="7" creationId="{ED647CCE-3E79-4496-F582-722401AFE13E}"/>
          </ac:spMkLst>
        </pc:spChg>
        <pc:spChg chg="mod ord">
          <ac:chgData name="Snooks, Kim" userId="d3280adf-933e-4871-888d-13dfabad143b" providerId="ADAL" clId="{B92F9CA3-64E5-B847-A52C-489DE090F4E3}" dt="2025-06-20T13:04:25.691" v="6841" actId="554"/>
          <ac:spMkLst>
            <pc:docMk/>
            <pc:sldMk cId="1451967776" sldId="313"/>
            <ac:spMk id="8" creationId="{BC960FE3-4C77-7AFD-F271-0781B5A6364E}"/>
          </ac:spMkLst>
        </pc:spChg>
        <pc:spChg chg="mod ord">
          <ac:chgData name="Snooks, Kim" userId="d3280adf-933e-4871-888d-13dfabad143b" providerId="ADAL" clId="{B92F9CA3-64E5-B847-A52C-489DE090F4E3}" dt="2025-06-20T13:04:46.147" v="6849" actId="1035"/>
          <ac:spMkLst>
            <pc:docMk/>
            <pc:sldMk cId="1451967776" sldId="313"/>
            <ac:spMk id="9" creationId="{9388892E-5E33-43E3-4E84-E6F7C32D723D}"/>
          </ac:spMkLst>
        </pc:spChg>
        <pc:spChg chg="add mod">
          <ac:chgData name="Snooks, Kim" userId="d3280adf-933e-4871-888d-13dfabad143b" providerId="ADAL" clId="{B92F9CA3-64E5-B847-A52C-489DE090F4E3}" dt="2025-06-20T13:04:18.810" v="6840" actId="554"/>
          <ac:spMkLst>
            <pc:docMk/>
            <pc:sldMk cId="1451967776" sldId="313"/>
            <ac:spMk id="10" creationId="{65EB1485-ABF0-C4C7-5CBE-B3CDAD4DFCBA}"/>
          </ac:spMkLst>
        </pc:spChg>
        <pc:picChg chg="mod ord">
          <ac:chgData name="Snooks, Kim" userId="d3280adf-933e-4871-888d-13dfabad143b" providerId="ADAL" clId="{B92F9CA3-64E5-B847-A52C-489DE090F4E3}" dt="2025-06-20T10:18:34.722" v="6346" actId="13244"/>
          <ac:picMkLst>
            <pc:docMk/>
            <pc:sldMk cId="1451967776" sldId="313"/>
            <ac:picMk id="11" creationId="{CBBCCA03-DE0B-F6BC-3CE2-7F674023ADF3}"/>
          </ac:picMkLst>
        </pc:picChg>
        <pc:picChg chg="mod ord">
          <ac:chgData name="Snooks, Kim" userId="d3280adf-933e-4871-888d-13dfabad143b" providerId="ADAL" clId="{B92F9CA3-64E5-B847-A52C-489DE090F4E3}" dt="2025-06-20T10:18:51.661" v="6348" actId="13244"/>
          <ac:picMkLst>
            <pc:docMk/>
            <pc:sldMk cId="1451967776" sldId="313"/>
            <ac:picMk id="13" creationId="{7023C1A8-6D70-FF65-C0DE-495F5F3B8ED9}"/>
          </ac:picMkLst>
        </pc:picChg>
        <pc:picChg chg="mod ord">
          <ac:chgData name="Snooks, Kim" userId="d3280adf-933e-4871-888d-13dfabad143b" providerId="ADAL" clId="{B92F9CA3-64E5-B847-A52C-489DE090F4E3}" dt="2025-06-20T10:19:11.259" v="6350" actId="13244"/>
          <ac:picMkLst>
            <pc:docMk/>
            <pc:sldMk cId="1451967776" sldId="313"/>
            <ac:picMk id="15" creationId="{7CAC6614-E82B-44D4-A494-3087923D0CBB}"/>
          </ac:picMkLst>
        </pc:picChg>
        <pc:picChg chg="add mod">
          <ac:chgData name="Snooks, Kim" userId="d3280adf-933e-4871-888d-13dfabad143b" providerId="ADAL" clId="{B92F9CA3-64E5-B847-A52C-489DE090F4E3}" dt="2025-06-20T09:54:41.373" v="5666" actId="962"/>
          <ac:picMkLst>
            <pc:docMk/>
            <pc:sldMk cId="1451967776" sldId="313"/>
            <ac:picMk id="16" creationId="{6E26DE41-EE53-3E06-5C55-F4817835E9CE}"/>
          </ac:picMkLst>
        </pc:picChg>
        <pc:picChg chg="mod ord">
          <ac:chgData name="Snooks, Kim" userId="d3280adf-933e-4871-888d-13dfabad143b" providerId="ADAL" clId="{B92F9CA3-64E5-B847-A52C-489DE090F4E3}" dt="2025-06-20T10:19:28.182" v="6352" actId="13244"/>
          <ac:picMkLst>
            <pc:docMk/>
            <pc:sldMk cId="1451967776" sldId="313"/>
            <ac:picMk id="17" creationId="{A5378BAA-6F84-3045-CC12-7A66CAADE8E8}"/>
          </ac:picMkLst>
        </pc:picChg>
        <pc:picChg chg="mod ord">
          <ac:chgData name="Snooks, Kim" userId="d3280adf-933e-4871-888d-13dfabad143b" providerId="ADAL" clId="{B92F9CA3-64E5-B847-A52C-489DE090F4E3}" dt="2025-06-20T10:19:50.529" v="6358" actId="13244"/>
          <ac:picMkLst>
            <pc:docMk/>
            <pc:sldMk cId="1451967776" sldId="313"/>
            <ac:picMk id="19" creationId="{6608F52F-0700-7C9B-29DA-62AA5CAC9C4A}"/>
          </ac:picMkLst>
        </pc:picChg>
        <pc:picChg chg="mod ord">
          <ac:chgData name="Snooks, Kim" userId="d3280adf-933e-4871-888d-13dfabad143b" providerId="ADAL" clId="{B92F9CA3-64E5-B847-A52C-489DE090F4E3}" dt="2025-06-20T10:19:43.021" v="6356" actId="13244"/>
          <ac:picMkLst>
            <pc:docMk/>
            <pc:sldMk cId="1451967776" sldId="313"/>
            <ac:picMk id="21" creationId="{7F5388A6-B4F7-2A08-C736-7FDCE9731538}"/>
          </ac:picMkLst>
        </pc:picChg>
        <pc:picChg chg="mod ord">
          <ac:chgData name="Snooks, Kim" userId="d3280adf-933e-4871-888d-13dfabad143b" providerId="ADAL" clId="{B92F9CA3-64E5-B847-A52C-489DE090F4E3}" dt="2025-06-20T10:19:45.905" v="6357" actId="13244"/>
          <ac:picMkLst>
            <pc:docMk/>
            <pc:sldMk cId="1451967776" sldId="313"/>
            <ac:picMk id="23" creationId="{CC2C0825-EC31-4092-8F9C-BC2CD7C38AA2}"/>
          </ac:picMkLst>
        </pc:picChg>
      </pc:sldChg>
      <pc:sldChg chg="addSp delSp modSp add mod modTransition modNotesTx">
        <pc:chgData name="Snooks, Kim" userId="d3280adf-933e-4871-888d-13dfabad143b" providerId="ADAL" clId="{B92F9CA3-64E5-B847-A52C-489DE090F4E3}" dt="2025-06-20T13:08:03.143" v="6873"/>
        <pc:sldMkLst>
          <pc:docMk/>
          <pc:sldMk cId="2469681750" sldId="314"/>
        </pc:sldMkLst>
        <pc:spChg chg="mod ord">
          <ac:chgData name="Snooks, Kim" userId="d3280adf-933e-4871-888d-13dfabad143b" providerId="ADAL" clId="{B92F9CA3-64E5-B847-A52C-489DE090F4E3}" dt="2025-06-20T10:25:18.372" v="6386" actId="13244"/>
          <ac:spMkLst>
            <pc:docMk/>
            <pc:sldMk cId="2469681750" sldId="314"/>
            <ac:spMk id="2" creationId="{5BA97EDC-E1BE-9753-89E5-39D106662DE0}"/>
          </ac:spMkLst>
        </pc:spChg>
        <pc:spChg chg="mod ord">
          <ac:chgData name="Snooks, Kim" userId="d3280adf-933e-4871-888d-13dfabad143b" providerId="ADAL" clId="{B92F9CA3-64E5-B847-A52C-489DE090F4E3}" dt="2025-06-20T10:25:18.372" v="6386" actId="13244"/>
          <ac:spMkLst>
            <pc:docMk/>
            <pc:sldMk cId="2469681750" sldId="314"/>
            <ac:spMk id="3" creationId="{F9CBF130-03D0-0ECA-17EC-A5200B21F42D}"/>
          </ac:spMkLst>
        </pc:spChg>
        <pc:spChg chg="add mod">
          <ac:chgData name="Snooks, Kim" userId="d3280adf-933e-4871-888d-13dfabad143b" providerId="ADAL" clId="{B92F9CA3-64E5-B847-A52C-489DE090F4E3}" dt="2025-06-20T09:46:39.173" v="5433" actId="962"/>
          <ac:spMkLst>
            <pc:docMk/>
            <pc:sldMk cId="2469681750" sldId="314"/>
            <ac:spMk id="4" creationId="{D6986E2F-A591-D615-6A17-A6FE83026E65}"/>
          </ac:spMkLst>
        </pc:spChg>
        <pc:spChg chg="mod ord">
          <ac:chgData name="Snooks, Kim" userId="d3280adf-933e-4871-888d-13dfabad143b" providerId="ADAL" clId="{B92F9CA3-64E5-B847-A52C-489DE090F4E3}" dt="2025-06-20T10:25:18.372" v="6386" actId="13244"/>
          <ac:spMkLst>
            <pc:docMk/>
            <pc:sldMk cId="2469681750" sldId="314"/>
            <ac:spMk id="6" creationId="{C410D532-2B82-2CFD-F3F8-FB8F54939A4D}"/>
          </ac:spMkLst>
        </pc:spChg>
        <pc:spChg chg="mod">
          <ac:chgData name="Snooks, Kim" userId="d3280adf-933e-4871-888d-13dfabad143b" providerId="ADAL" clId="{B92F9CA3-64E5-B847-A52C-489DE090F4E3}" dt="2025-06-20T09:46:38.153" v="5432" actId="962"/>
          <ac:spMkLst>
            <pc:docMk/>
            <pc:sldMk cId="2469681750" sldId="314"/>
            <ac:spMk id="26" creationId="{125CD505-974D-A971-917E-346F081A0CCD}"/>
          </ac:spMkLst>
        </pc:spChg>
        <pc:picChg chg="add mod">
          <ac:chgData name="Snooks, Kim" userId="d3280adf-933e-4871-888d-13dfabad143b" providerId="ADAL" clId="{B92F9CA3-64E5-B847-A52C-489DE090F4E3}" dt="2025-06-20T09:46:42.451" v="5436" actId="962"/>
          <ac:picMkLst>
            <pc:docMk/>
            <pc:sldMk cId="2469681750" sldId="314"/>
            <ac:picMk id="8" creationId="{5DC107C0-0108-C67B-13A4-C924491FD3B0}"/>
          </ac:picMkLst>
        </pc:picChg>
        <pc:picChg chg="add mod">
          <ac:chgData name="Snooks, Kim" userId="d3280adf-933e-4871-888d-13dfabad143b" providerId="ADAL" clId="{B92F9CA3-64E5-B847-A52C-489DE090F4E3}" dt="2025-06-20T09:46:45.635" v="5437" actId="962"/>
          <ac:picMkLst>
            <pc:docMk/>
            <pc:sldMk cId="2469681750" sldId="314"/>
            <ac:picMk id="10" creationId="{20D5A211-0E69-E0E2-13E3-913B25CE6BA1}"/>
          </ac:picMkLst>
        </pc:picChg>
        <pc:picChg chg="mod">
          <ac:chgData name="Snooks, Kim" userId="d3280adf-933e-4871-888d-13dfabad143b" providerId="ADAL" clId="{B92F9CA3-64E5-B847-A52C-489DE090F4E3}" dt="2025-06-20T09:46:40.047" v="5434" actId="962"/>
          <ac:picMkLst>
            <pc:docMk/>
            <pc:sldMk cId="2469681750" sldId="314"/>
            <ac:picMk id="12" creationId="{B68E44D0-054A-D458-6C9B-834AE5DBC98F}"/>
          </ac:picMkLst>
        </pc:picChg>
        <pc:picChg chg="add mod">
          <ac:chgData name="Snooks, Kim" userId="d3280adf-933e-4871-888d-13dfabad143b" providerId="ADAL" clId="{B92F9CA3-64E5-B847-A52C-489DE090F4E3}" dt="2025-06-20T09:46:51.085" v="5439" actId="962"/>
          <ac:picMkLst>
            <pc:docMk/>
            <pc:sldMk cId="2469681750" sldId="314"/>
            <ac:picMk id="13" creationId="{1589BE73-400C-FEA3-CA2D-80618FCC34F5}"/>
          </ac:picMkLst>
        </pc:picChg>
        <pc:picChg chg="mod">
          <ac:chgData name="Snooks, Kim" userId="d3280adf-933e-4871-888d-13dfabad143b" providerId="ADAL" clId="{B92F9CA3-64E5-B847-A52C-489DE090F4E3}" dt="2025-06-20T09:46:41.229" v="5435" actId="962"/>
          <ac:picMkLst>
            <pc:docMk/>
            <pc:sldMk cId="2469681750" sldId="314"/>
            <ac:picMk id="25" creationId="{2CC39CD9-A0E5-FDD9-9627-3A568E729E12}"/>
          </ac:picMkLst>
        </pc:picChg>
      </pc:sldChg>
      <pc:sldChg chg="addSp delSp modSp add mod modTransition modNotesTx">
        <pc:chgData name="Snooks, Kim" userId="d3280adf-933e-4871-888d-13dfabad143b" providerId="ADAL" clId="{B92F9CA3-64E5-B847-A52C-489DE090F4E3}" dt="2025-06-20T13:08:03.143" v="6873"/>
        <pc:sldMkLst>
          <pc:docMk/>
          <pc:sldMk cId="3132235914" sldId="315"/>
        </pc:sldMkLst>
        <pc:spChg chg="mod ord">
          <ac:chgData name="Snooks, Kim" userId="d3280adf-933e-4871-888d-13dfabad143b" providerId="ADAL" clId="{B92F9CA3-64E5-B847-A52C-489DE090F4E3}" dt="2025-06-20T10:21:27.435" v="6365" actId="13244"/>
          <ac:spMkLst>
            <pc:docMk/>
            <pc:sldMk cId="3132235914" sldId="315"/>
            <ac:spMk id="2" creationId="{85231D7F-C5FC-B138-DAB7-DEA16163A943}"/>
          </ac:spMkLst>
        </pc:spChg>
        <pc:spChg chg="mod ord">
          <ac:chgData name="Snooks, Kim" userId="d3280adf-933e-4871-888d-13dfabad143b" providerId="ADAL" clId="{B92F9CA3-64E5-B847-A52C-489DE090F4E3}" dt="2025-06-20T13:07:43.211" v="6863" actId="14100"/>
          <ac:spMkLst>
            <pc:docMk/>
            <pc:sldMk cId="3132235914" sldId="315"/>
            <ac:spMk id="3" creationId="{DF637C63-D43C-7EF5-65CC-5CEF039D98F9}"/>
          </ac:spMkLst>
        </pc:spChg>
        <pc:spChg chg="mod ord modVis">
          <ac:chgData name="Snooks, Kim" userId="d3280adf-933e-4871-888d-13dfabad143b" providerId="ADAL" clId="{B92F9CA3-64E5-B847-A52C-489DE090F4E3}" dt="2025-06-20T10:21:36.414" v="6367" actId="14429"/>
          <ac:spMkLst>
            <pc:docMk/>
            <pc:sldMk cId="3132235914" sldId="315"/>
            <ac:spMk id="6" creationId="{E7836509-7615-F877-29A0-5FD744ABA572}"/>
          </ac:spMkLst>
        </pc:spChg>
        <pc:spChg chg="add mod">
          <ac:chgData name="Snooks, Kim" userId="d3280adf-933e-4871-888d-13dfabad143b" providerId="ADAL" clId="{B92F9CA3-64E5-B847-A52C-489DE090F4E3}" dt="2025-06-20T09:44:02.570" v="5377" actId="962"/>
          <ac:spMkLst>
            <pc:docMk/>
            <pc:sldMk cId="3132235914" sldId="315"/>
            <ac:spMk id="12" creationId="{2F6B7CD7-3A00-3D82-1418-B4D6605F7743}"/>
          </ac:spMkLst>
        </pc:spChg>
        <pc:spChg chg="mod">
          <ac:chgData name="Snooks, Kim" userId="d3280adf-933e-4871-888d-13dfabad143b" providerId="ADAL" clId="{B92F9CA3-64E5-B847-A52C-489DE090F4E3}" dt="2025-06-20T09:44:01.216" v="5376" actId="962"/>
          <ac:spMkLst>
            <pc:docMk/>
            <pc:sldMk cId="3132235914" sldId="315"/>
            <ac:spMk id="26" creationId="{CF820385-6916-EC71-99D7-29C6EE43574E}"/>
          </ac:spMkLst>
        </pc:spChg>
        <pc:picChg chg="add mod">
          <ac:chgData name="Snooks, Kim" userId="d3280adf-933e-4871-888d-13dfabad143b" providerId="ADAL" clId="{B92F9CA3-64E5-B847-A52C-489DE090F4E3}" dt="2025-06-20T13:07:53.434" v="6872" actId="1076"/>
          <ac:picMkLst>
            <pc:docMk/>
            <pc:sldMk cId="3132235914" sldId="315"/>
            <ac:picMk id="7" creationId="{90715387-E11B-56AF-6C39-908AB74C53E8}"/>
          </ac:picMkLst>
        </pc:picChg>
        <pc:picChg chg="mod">
          <ac:chgData name="Snooks, Kim" userId="d3280adf-933e-4871-888d-13dfabad143b" providerId="ADAL" clId="{B92F9CA3-64E5-B847-A52C-489DE090F4E3}" dt="2025-06-20T09:44:03.992" v="5378" actId="962"/>
          <ac:picMkLst>
            <pc:docMk/>
            <pc:sldMk cId="3132235914" sldId="315"/>
            <ac:picMk id="8" creationId="{C933B41A-8994-BCA1-9CD7-74ADA5FEDD73}"/>
          </ac:picMkLst>
        </pc:picChg>
        <pc:picChg chg="add mod">
          <ac:chgData name="Snooks, Kim" userId="d3280adf-933e-4871-888d-13dfabad143b" providerId="ADAL" clId="{B92F9CA3-64E5-B847-A52C-489DE090F4E3}" dt="2025-06-20T13:07:50.321" v="6871" actId="1036"/>
          <ac:picMkLst>
            <pc:docMk/>
            <pc:sldMk cId="3132235914" sldId="315"/>
            <ac:picMk id="9" creationId="{1F6F2C37-E1BF-9F7F-EC27-DD6AD65E624D}"/>
          </ac:picMkLst>
        </pc:picChg>
        <pc:picChg chg="add mod">
          <ac:chgData name="Snooks, Kim" userId="d3280adf-933e-4871-888d-13dfabad143b" providerId="ADAL" clId="{B92F9CA3-64E5-B847-A52C-489DE090F4E3}" dt="2025-06-20T13:07:50.321" v="6871" actId="1036"/>
          <ac:picMkLst>
            <pc:docMk/>
            <pc:sldMk cId="3132235914" sldId="315"/>
            <ac:picMk id="11" creationId="{F896F719-4AC2-E3F1-FC5C-02E84E6FC346}"/>
          </ac:picMkLst>
        </pc:picChg>
        <pc:picChg chg="mod">
          <ac:chgData name="Snooks, Kim" userId="d3280adf-933e-4871-888d-13dfabad143b" providerId="ADAL" clId="{B92F9CA3-64E5-B847-A52C-489DE090F4E3}" dt="2025-06-20T09:44:05.547" v="5379" actId="962"/>
          <ac:picMkLst>
            <pc:docMk/>
            <pc:sldMk cId="3132235914" sldId="315"/>
            <ac:picMk id="25" creationId="{08623E63-DC5F-4F45-DC4D-16CF74C64404}"/>
          </ac:picMkLst>
        </pc:picChg>
      </pc:sldChg>
      <pc:sldChg chg="addSp delSp modSp add mod modTransition">
        <pc:chgData name="Snooks, Kim" userId="d3280adf-933e-4871-888d-13dfabad143b" providerId="ADAL" clId="{B92F9CA3-64E5-B847-A52C-489DE090F4E3}" dt="2025-06-20T13:08:03.143" v="6873"/>
        <pc:sldMkLst>
          <pc:docMk/>
          <pc:sldMk cId="2092358237" sldId="316"/>
        </pc:sldMkLst>
        <pc:spChg chg="mod ord">
          <ac:chgData name="Snooks, Kim" userId="d3280adf-933e-4871-888d-13dfabad143b" providerId="ADAL" clId="{B92F9CA3-64E5-B847-A52C-489DE090F4E3}" dt="2025-06-20T10:24:06.710" v="6372" actId="13244"/>
          <ac:spMkLst>
            <pc:docMk/>
            <pc:sldMk cId="2092358237" sldId="316"/>
            <ac:spMk id="2" creationId="{06268993-13AD-9E1E-D414-E1C39FA6FD16}"/>
          </ac:spMkLst>
        </pc:spChg>
        <pc:spChg chg="mod ord">
          <ac:chgData name="Snooks, Kim" userId="d3280adf-933e-4871-888d-13dfabad143b" providerId="ADAL" clId="{B92F9CA3-64E5-B847-A52C-489DE090F4E3}" dt="2025-06-20T10:24:06.710" v="6372" actId="13244"/>
          <ac:spMkLst>
            <pc:docMk/>
            <pc:sldMk cId="2092358237" sldId="316"/>
            <ac:spMk id="3" creationId="{43DF0386-930C-5FE2-54E0-BDFBB159E208}"/>
          </ac:spMkLst>
        </pc:spChg>
        <pc:spChg chg="ord">
          <ac:chgData name="Snooks, Kim" userId="d3280adf-933e-4871-888d-13dfabad143b" providerId="ADAL" clId="{B92F9CA3-64E5-B847-A52C-489DE090F4E3}" dt="2025-06-20T10:24:06.710" v="6372" actId="13244"/>
          <ac:spMkLst>
            <pc:docMk/>
            <pc:sldMk cId="2092358237" sldId="316"/>
            <ac:spMk id="6" creationId="{482F60C6-231A-94E3-079E-E056906A60AB}"/>
          </ac:spMkLst>
        </pc:spChg>
        <pc:spChg chg="add mod">
          <ac:chgData name="Snooks, Kim" userId="d3280adf-933e-4871-888d-13dfabad143b" providerId="ADAL" clId="{B92F9CA3-64E5-B847-A52C-489DE090F4E3}" dt="2025-06-20T09:44:40.582" v="5384" actId="962"/>
          <ac:spMkLst>
            <pc:docMk/>
            <pc:sldMk cId="2092358237" sldId="316"/>
            <ac:spMk id="9" creationId="{4EA92979-D882-8F2A-F699-20AB14295460}"/>
          </ac:spMkLst>
        </pc:spChg>
        <pc:spChg chg="mod">
          <ac:chgData name="Snooks, Kim" userId="d3280adf-933e-4871-888d-13dfabad143b" providerId="ADAL" clId="{B92F9CA3-64E5-B847-A52C-489DE090F4E3}" dt="2025-06-20T09:44:38.814" v="5383" actId="962"/>
          <ac:spMkLst>
            <pc:docMk/>
            <pc:sldMk cId="2092358237" sldId="316"/>
            <ac:spMk id="26" creationId="{5C3DA4EA-A5B7-2722-71F2-5F25C87E4C95}"/>
          </ac:spMkLst>
        </pc:spChg>
        <pc:picChg chg="add mod">
          <ac:chgData name="Snooks, Kim" userId="d3280adf-933e-4871-888d-13dfabad143b" providerId="ADAL" clId="{B92F9CA3-64E5-B847-A52C-489DE090F4E3}" dt="2025-06-20T09:44:50.221" v="5388" actId="962"/>
          <ac:picMkLst>
            <pc:docMk/>
            <pc:sldMk cId="2092358237" sldId="316"/>
            <ac:picMk id="7" creationId="{F9B85E7E-F4A4-907D-1D11-EEDB5B1934C4}"/>
          </ac:picMkLst>
        </pc:picChg>
        <pc:picChg chg="mod">
          <ac:chgData name="Snooks, Kim" userId="d3280adf-933e-4871-888d-13dfabad143b" providerId="ADAL" clId="{B92F9CA3-64E5-B847-A52C-489DE090F4E3}" dt="2025-06-20T09:44:41.884" v="5385" actId="962"/>
          <ac:picMkLst>
            <pc:docMk/>
            <pc:sldMk cId="2092358237" sldId="316"/>
            <ac:picMk id="8" creationId="{91254274-7999-B87E-D922-0EE0E6267EF3}"/>
          </ac:picMkLst>
        </pc:picChg>
        <pc:picChg chg="mod">
          <ac:chgData name="Snooks, Kim" userId="d3280adf-933e-4871-888d-13dfabad143b" providerId="ADAL" clId="{B92F9CA3-64E5-B847-A52C-489DE090F4E3}" dt="2025-06-20T09:44:45.598" v="5386" actId="962"/>
          <ac:picMkLst>
            <pc:docMk/>
            <pc:sldMk cId="2092358237" sldId="316"/>
            <ac:picMk id="25" creationId="{92B0F03B-92B9-F09F-C521-845DB2B49244}"/>
          </ac:picMkLst>
        </pc:picChg>
      </pc:sldChg>
      <pc:sldChg chg="addSp delSp modSp add del mod modTransition">
        <pc:chgData name="Snooks, Kim" userId="d3280adf-933e-4871-888d-13dfabad143b" providerId="ADAL" clId="{B92F9CA3-64E5-B847-A52C-489DE090F4E3}" dt="2025-06-20T13:08:03.143" v="6873"/>
        <pc:sldMkLst>
          <pc:docMk/>
          <pc:sldMk cId="2259790558" sldId="317"/>
        </pc:sldMkLst>
        <pc:spChg chg="mod ord">
          <ac:chgData name="Snooks, Kim" userId="d3280adf-933e-4871-888d-13dfabad143b" providerId="ADAL" clId="{B92F9CA3-64E5-B847-A52C-489DE090F4E3}" dt="2025-06-20T10:24:16.872" v="6374" actId="13244"/>
          <ac:spMkLst>
            <pc:docMk/>
            <pc:sldMk cId="2259790558" sldId="317"/>
            <ac:spMk id="2" creationId="{5D2A0258-4872-36C1-961F-687DEA326149}"/>
          </ac:spMkLst>
        </pc:spChg>
        <pc:spChg chg="mod ord">
          <ac:chgData name="Snooks, Kim" userId="d3280adf-933e-4871-888d-13dfabad143b" providerId="ADAL" clId="{B92F9CA3-64E5-B847-A52C-489DE090F4E3}" dt="2025-06-20T10:24:16.872" v="6374" actId="13244"/>
          <ac:spMkLst>
            <pc:docMk/>
            <pc:sldMk cId="2259790558" sldId="317"/>
            <ac:spMk id="3" creationId="{C6744506-4F61-2F7F-7F00-D421A9520E1C}"/>
          </ac:spMkLst>
        </pc:spChg>
        <pc:spChg chg="ord">
          <ac:chgData name="Snooks, Kim" userId="d3280adf-933e-4871-888d-13dfabad143b" providerId="ADAL" clId="{B92F9CA3-64E5-B847-A52C-489DE090F4E3}" dt="2025-06-20T10:24:16.872" v="6374" actId="13244"/>
          <ac:spMkLst>
            <pc:docMk/>
            <pc:sldMk cId="2259790558" sldId="317"/>
            <ac:spMk id="6" creationId="{EA8D2EC0-DF1A-01D7-2BFF-9941CAEFCFC4}"/>
          </ac:spMkLst>
        </pc:spChg>
        <pc:spChg chg="add mod">
          <ac:chgData name="Snooks, Kim" userId="d3280adf-933e-4871-888d-13dfabad143b" providerId="ADAL" clId="{B92F9CA3-64E5-B847-A52C-489DE090F4E3}" dt="2025-06-20T09:44:53.916" v="5390" actId="962"/>
          <ac:spMkLst>
            <pc:docMk/>
            <pc:sldMk cId="2259790558" sldId="317"/>
            <ac:spMk id="9" creationId="{36141D08-F5FA-A632-A987-B163D80F6E7B}"/>
          </ac:spMkLst>
        </pc:spChg>
        <pc:spChg chg="mod">
          <ac:chgData name="Snooks, Kim" userId="d3280adf-933e-4871-888d-13dfabad143b" providerId="ADAL" clId="{B92F9CA3-64E5-B847-A52C-489DE090F4E3}" dt="2025-06-20T09:44:52.866" v="5389" actId="962"/>
          <ac:spMkLst>
            <pc:docMk/>
            <pc:sldMk cId="2259790558" sldId="317"/>
            <ac:spMk id="26" creationId="{C23687FE-DAA9-A80B-5C1B-A2126ABDD5F7}"/>
          </ac:spMkLst>
        </pc:spChg>
        <pc:picChg chg="add mod">
          <ac:chgData name="Snooks, Kim" userId="d3280adf-933e-4871-888d-13dfabad143b" providerId="ADAL" clId="{B92F9CA3-64E5-B847-A52C-489DE090F4E3}" dt="2025-06-20T09:45:06.320" v="5394" actId="962"/>
          <ac:picMkLst>
            <pc:docMk/>
            <pc:sldMk cId="2259790558" sldId="317"/>
            <ac:picMk id="7" creationId="{924BA8D4-43BC-7A9E-23B3-25F0BAE91411}"/>
          </ac:picMkLst>
        </pc:picChg>
        <pc:picChg chg="mod">
          <ac:chgData name="Snooks, Kim" userId="d3280adf-933e-4871-888d-13dfabad143b" providerId="ADAL" clId="{B92F9CA3-64E5-B847-A52C-489DE090F4E3}" dt="2025-06-20T09:44:55.049" v="5391" actId="962"/>
          <ac:picMkLst>
            <pc:docMk/>
            <pc:sldMk cId="2259790558" sldId="317"/>
            <ac:picMk id="8" creationId="{030C37D0-95A8-D12B-4019-201C8B4D8548}"/>
          </ac:picMkLst>
        </pc:picChg>
        <pc:picChg chg="mod">
          <ac:chgData name="Snooks, Kim" userId="d3280adf-933e-4871-888d-13dfabad143b" providerId="ADAL" clId="{B92F9CA3-64E5-B847-A52C-489DE090F4E3}" dt="2025-06-20T09:44:56.031" v="5392" actId="962"/>
          <ac:picMkLst>
            <pc:docMk/>
            <pc:sldMk cId="2259790558" sldId="317"/>
            <ac:picMk id="25" creationId="{E18EF7E1-0D99-07B8-FEEC-F47C3C62D2CC}"/>
          </ac:picMkLst>
        </pc:picChg>
      </pc:sldChg>
      <pc:sldChg chg="addSp delSp modSp add mod modTransition modNotesTx">
        <pc:chgData name="Snooks, Kim" userId="d3280adf-933e-4871-888d-13dfabad143b" providerId="ADAL" clId="{B92F9CA3-64E5-B847-A52C-489DE090F4E3}" dt="2025-06-20T13:08:03.143" v="6873"/>
        <pc:sldMkLst>
          <pc:docMk/>
          <pc:sldMk cId="2515237575" sldId="318"/>
        </pc:sldMkLst>
        <pc:spChg chg="mod ord">
          <ac:chgData name="Snooks, Kim" userId="d3280adf-933e-4871-888d-13dfabad143b" providerId="ADAL" clId="{B92F9CA3-64E5-B847-A52C-489DE090F4E3}" dt="2025-06-20T10:24:28.456" v="6376" actId="13244"/>
          <ac:spMkLst>
            <pc:docMk/>
            <pc:sldMk cId="2515237575" sldId="318"/>
            <ac:spMk id="2" creationId="{06C0540C-C5ED-8483-3A60-1761FB0994AF}"/>
          </ac:spMkLst>
        </pc:spChg>
        <pc:spChg chg="mod ord">
          <ac:chgData name="Snooks, Kim" userId="d3280adf-933e-4871-888d-13dfabad143b" providerId="ADAL" clId="{B92F9CA3-64E5-B847-A52C-489DE090F4E3}" dt="2025-06-20T10:24:28.456" v="6376" actId="13244"/>
          <ac:spMkLst>
            <pc:docMk/>
            <pc:sldMk cId="2515237575" sldId="318"/>
            <ac:spMk id="3" creationId="{320D4F16-567B-05CE-BD23-6253DBBC185A}"/>
          </ac:spMkLst>
        </pc:spChg>
        <pc:spChg chg="ord">
          <ac:chgData name="Snooks, Kim" userId="d3280adf-933e-4871-888d-13dfabad143b" providerId="ADAL" clId="{B92F9CA3-64E5-B847-A52C-489DE090F4E3}" dt="2025-06-20T10:24:28.456" v="6376" actId="13244"/>
          <ac:spMkLst>
            <pc:docMk/>
            <pc:sldMk cId="2515237575" sldId="318"/>
            <ac:spMk id="6" creationId="{103E8785-22B1-F1EC-E25B-D13693329EEE}"/>
          </ac:spMkLst>
        </pc:spChg>
        <pc:spChg chg="add mod">
          <ac:chgData name="Snooks, Kim" userId="d3280adf-933e-4871-888d-13dfabad143b" providerId="ADAL" clId="{B92F9CA3-64E5-B847-A52C-489DE090F4E3}" dt="2025-06-20T09:45:13.314" v="5396" actId="962"/>
          <ac:spMkLst>
            <pc:docMk/>
            <pc:sldMk cId="2515237575" sldId="318"/>
            <ac:spMk id="12" creationId="{6095A15C-33DA-A062-3858-44DAA50AEA13}"/>
          </ac:spMkLst>
        </pc:spChg>
        <pc:spChg chg="mod">
          <ac:chgData name="Snooks, Kim" userId="d3280adf-933e-4871-888d-13dfabad143b" providerId="ADAL" clId="{B92F9CA3-64E5-B847-A52C-489DE090F4E3}" dt="2025-06-20T09:45:12.216" v="5395" actId="962"/>
          <ac:spMkLst>
            <pc:docMk/>
            <pc:sldMk cId="2515237575" sldId="318"/>
            <ac:spMk id="26" creationId="{A36BE978-812D-8872-4E9F-D1C20EBE5403}"/>
          </ac:spMkLst>
        </pc:spChg>
        <pc:picChg chg="add mod">
          <ac:chgData name="Snooks, Kim" userId="d3280adf-933e-4871-888d-13dfabad143b" providerId="ADAL" clId="{B92F9CA3-64E5-B847-A52C-489DE090F4E3}" dt="2025-06-20T09:45:21.136" v="5400" actId="962"/>
          <ac:picMkLst>
            <pc:docMk/>
            <pc:sldMk cId="2515237575" sldId="318"/>
            <ac:picMk id="7" creationId="{A64E4A6E-63D9-AB78-885B-BCF04C490598}"/>
          </ac:picMkLst>
        </pc:picChg>
        <pc:picChg chg="mod">
          <ac:chgData name="Snooks, Kim" userId="d3280adf-933e-4871-888d-13dfabad143b" providerId="ADAL" clId="{B92F9CA3-64E5-B847-A52C-489DE090F4E3}" dt="2025-06-20T09:45:14.349" v="5397" actId="962"/>
          <ac:picMkLst>
            <pc:docMk/>
            <pc:sldMk cId="2515237575" sldId="318"/>
            <ac:picMk id="8" creationId="{EB2AD8B0-CE76-B02C-9E2C-9C4E0DE28C9F}"/>
          </ac:picMkLst>
        </pc:picChg>
        <pc:picChg chg="add mod">
          <ac:chgData name="Snooks, Kim" userId="d3280adf-933e-4871-888d-13dfabad143b" providerId="ADAL" clId="{B92F9CA3-64E5-B847-A52C-489DE090F4E3}" dt="2025-06-20T09:45:22.498" v="5401" actId="962"/>
          <ac:picMkLst>
            <pc:docMk/>
            <pc:sldMk cId="2515237575" sldId="318"/>
            <ac:picMk id="9" creationId="{D47647D8-0FA1-3A52-90D1-2515611872AE}"/>
          </ac:picMkLst>
        </pc:picChg>
        <pc:picChg chg="add mod">
          <ac:chgData name="Snooks, Kim" userId="d3280adf-933e-4871-888d-13dfabad143b" providerId="ADAL" clId="{B92F9CA3-64E5-B847-A52C-489DE090F4E3}" dt="2025-06-20T09:55:18.845" v="5717" actId="962"/>
          <ac:picMkLst>
            <pc:docMk/>
            <pc:sldMk cId="2515237575" sldId="318"/>
            <ac:picMk id="11" creationId="{E50207CF-565B-4EA8-4AE8-7FA5061E255B}"/>
          </ac:picMkLst>
        </pc:picChg>
        <pc:picChg chg="mod">
          <ac:chgData name="Snooks, Kim" userId="d3280adf-933e-4871-888d-13dfabad143b" providerId="ADAL" clId="{B92F9CA3-64E5-B847-A52C-489DE090F4E3}" dt="2025-06-20T09:45:15.467" v="5398" actId="962"/>
          <ac:picMkLst>
            <pc:docMk/>
            <pc:sldMk cId="2515237575" sldId="318"/>
            <ac:picMk id="25" creationId="{150C834B-C517-DB26-0AAD-8E06EFA4EE25}"/>
          </ac:picMkLst>
        </pc:picChg>
      </pc:sldChg>
      <pc:sldChg chg="addSp delSp modSp add mod modTransition modNotesTx">
        <pc:chgData name="Snooks, Kim" userId="d3280adf-933e-4871-888d-13dfabad143b" providerId="ADAL" clId="{B92F9CA3-64E5-B847-A52C-489DE090F4E3}" dt="2025-06-20T13:08:03.143" v="6873"/>
        <pc:sldMkLst>
          <pc:docMk/>
          <pc:sldMk cId="4251401111" sldId="319"/>
        </pc:sldMkLst>
        <pc:spChg chg="mod ord">
          <ac:chgData name="Snooks, Kim" userId="d3280adf-933e-4871-888d-13dfabad143b" providerId="ADAL" clId="{B92F9CA3-64E5-B847-A52C-489DE090F4E3}" dt="2025-06-20T10:24:38.576" v="6378" actId="13244"/>
          <ac:spMkLst>
            <pc:docMk/>
            <pc:sldMk cId="4251401111" sldId="319"/>
            <ac:spMk id="2" creationId="{D1888C79-584D-2A4F-D29F-5A79CEB24F9C}"/>
          </ac:spMkLst>
        </pc:spChg>
        <pc:spChg chg="mod ord">
          <ac:chgData name="Snooks, Kim" userId="d3280adf-933e-4871-888d-13dfabad143b" providerId="ADAL" clId="{B92F9CA3-64E5-B847-A52C-489DE090F4E3}" dt="2025-06-20T10:24:38.576" v="6378" actId="13244"/>
          <ac:spMkLst>
            <pc:docMk/>
            <pc:sldMk cId="4251401111" sldId="319"/>
            <ac:spMk id="3" creationId="{C0BE3AC3-A159-669B-7011-FFC5B630502D}"/>
          </ac:spMkLst>
        </pc:spChg>
        <pc:spChg chg="ord">
          <ac:chgData name="Snooks, Kim" userId="d3280adf-933e-4871-888d-13dfabad143b" providerId="ADAL" clId="{B92F9CA3-64E5-B847-A52C-489DE090F4E3}" dt="2025-06-20T10:24:38.576" v="6378" actId="13244"/>
          <ac:spMkLst>
            <pc:docMk/>
            <pc:sldMk cId="4251401111" sldId="319"/>
            <ac:spMk id="6" creationId="{BC102568-AA49-F34C-42FF-3D75D458F8FC}"/>
          </ac:spMkLst>
        </pc:spChg>
        <pc:spChg chg="add mod">
          <ac:chgData name="Snooks, Kim" userId="d3280adf-933e-4871-888d-13dfabad143b" providerId="ADAL" clId="{B92F9CA3-64E5-B847-A52C-489DE090F4E3}" dt="2025-06-20T09:45:33.197" v="5403" actId="962"/>
          <ac:spMkLst>
            <pc:docMk/>
            <pc:sldMk cId="4251401111" sldId="319"/>
            <ac:spMk id="12" creationId="{67D9F31C-0DD5-0DAE-84D9-FF26EE901907}"/>
          </ac:spMkLst>
        </pc:spChg>
        <pc:spChg chg="mod">
          <ac:chgData name="Snooks, Kim" userId="d3280adf-933e-4871-888d-13dfabad143b" providerId="ADAL" clId="{B92F9CA3-64E5-B847-A52C-489DE090F4E3}" dt="2025-06-20T09:45:29.543" v="5402" actId="962"/>
          <ac:spMkLst>
            <pc:docMk/>
            <pc:sldMk cId="4251401111" sldId="319"/>
            <ac:spMk id="26" creationId="{5A7728AE-7F8F-AD3F-E3EF-3159126D44EF}"/>
          </ac:spMkLst>
        </pc:spChg>
        <pc:picChg chg="add mod">
          <ac:chgData name="Snooks, Kim" userId="d3280adf-933e-4871-888d-13dfabad143b" providerId="ADAL" clId="{B92F9CA3-64E5-B847-A52C-489DE090F4E3}" dt="2025-06-20T09:45:41.086" v="5407" actId="962"/>
          <ac:picMkLst>
            <pc:docMk/>
            <pc:sldMk cId="4251401111" sldId="319"/>
            <ac:picMk id="7" creationId="{4CA738C1-33B4-9DEF-D09E-72D466EE8F97}"/>
          </ac:picMkLst>
        </pc:picChg>
        <pc:picChg chg="mod">
          <ac:chgData name="Snooks, Kim" userId="d3280adf-933e-4871-888d-13dfabad143b" providerId="ADAL" clId="{B92F9CA3-64E5-B847-A52C-489DE090F4E3}" dt="2025-06-20T09:45:35.285" v="5404" actId="962"/>
          <ac:picMkLst>
            <pc:docMk/>
            <pc:sldMk cId="4251401111" sldId="319"/>
            <ac:picMk id="8" creationId="{D1DFA36A-FD78-9A29-DF53-0FD5A6583BC0}"/>
          </ac:picMkLst>
        </pc:picChg>
        <pc:picChg chg="add mod">
          <ac:chgData name="Snooks, Kim" userId="d3280adf-933e-4871-888d-13dfabad143b" providerId="ADAL" clId="{B92F9CA3-64E5-B847-A52C-489DE090F4E3}" dt="2025-06-20T09:45:43.801" v="5408" actId="962"/>
          <ac:picMkLst>
            <pc:docMk/>
            <pc:sldMk cId="4251401111" sldId="319"/>
            <ac:picMk id="9" creationId="{FB77273A-F7FC-944F-6586-80F1FB3E8005}"/>
          </ac:picMkLst>
        </pc:picChg>
        <pc:picChg chg="add mod">
          <ac:chgData name="Snooks, Kim" userId="d3280adf-933e-4871-888d-13dfabad143b" providerId="ADAL" clId="{B92F9CA3-64E5-B847-A52C-489DE090F4E3}" dt="2025-06-20T09:45:47.936" v="5409" actId="962"/>
          <ac:picMkLst>
            <pc:docMk/>
            <pc:sldMk cId="4251401111" sldId="319"/>
            <ac:picMk id="11" creationId="{A2E190EE-5880-F3B2-2A83-45973C464063}"/>
          </ac:picMkLst>
        </pc:picChg>
        <pc:picChg chg="mod">
          <ac:chgData name="Snooks, Kim" userId="d3280adf-933e-4871-888d-13dfabad143b" providerId="ADAL" clId="{B92F9CA3-64E5-B847-A52C-489DE090F4E3}" dt="2025-06-20T09:45:37.018" v="5405" actId="962"/>
          <ac:picMkLst>
            <pc:docMk/>
            <pc:sldMk cId="4251401111" sldId="319"/>
            <ac:picMk id="25" creationId="{D55C9CC3-B564-58DA-B483-D12BFD0C0804}"/>
          </ac:picMkLst>
        </pc:picChg>
      </pc:sldChg>
      <pc:sldChg chg="addSp delSp modSp add mod modTransition">
        <pc:chgData name="Snooks, Kim" userId="d3280adf-933e-4871-888d-13dfabad143b" providerId="ADAL" clId="{B92F9CA3-64E5-B847-A52C-489DE090F4E3}" dt="2025-06-20T13:08:03.143" v="6873"/>
        <pc:sldMkLst>
          <pc:docMk/>
          <pc:sldMk cId="1857786962" sldId="320"/>
        </pc:sldMkLst>
        <pc:spChg chg="mod ord">
          <ac:chgData name="Snooks, Kim" userId="d3280adf-933e-4871-888d-13dfabad143b" providerId="ADAL" clId="{B92F9CA3-64E5-B847-A52C-489DE090F4E3}" dt="2025-06-20T10:24:50.423" v="6380" actId="13244"/>
          <ac:spMkLst>
            <pc:docMk/>
            <pc:sldMk cId="1857786962" sldId="320"/>
            <ac:spMk id="2" creationId="{123DF9A7-DC06-84EF-65FF-F7082884A45A}"/>
          </ac:spMkLst>
        </pc:spChg>
        <pc:spChg chg="mod ord">
          <ac:chgData name="Snooks, Kim" userId="d3280adf-933e-4871-888d-13dfabad143b" providerId="ADAL" clId="{B92F9CA3-64E5-B847-A52C-489DE090F4E3}" dt="2025-06-20T10:24:50.423" v="6380" actId="13244"/>
          <ac:spMkLst>
            <pc:docMk/>
            <pc:sldMk cId="1857786962" sldId="320"/>
            <ac:spMk id="3" creationId="{E1A3CB1E-C9D7-A471-E129-5E8B5466CFE8}"/>
          </ac:spMkLst>
        </pc:spChg>
        <pc:spChg chg="ord">
          <ac:chgData name="Snooks, Kim" userId="d3280adf-933e-4871-888d-13dfabad143b" providerId="ADAL" clId="{B92F9CA3-64E5-B847-A52C-489DE090F4E3}" dt="2025-06-20T10:24:50.423" v="6380" actId="13244"/>
          <ac:spMkLst>
            <pc:docMk/>
            <pc:sldMk cId="1857786962" sldId="320"/>
            <ac:spMk id="6" creationId="{59A8A8D1-0C24-4F37-C322-87B9BA21EFD3}"/>
          </ac:spMkLst>
        </pc:spChg>
        <pc:spChg chg="add mod">
          <ac:chgData name="Snooks, Kim" userId="d3280adf-933e-4871-888d-13dfabad143b" providerId="ADAL" clId="{B92F9CA3-64E5-B847-A52C-489DE090F4E3}" dt="2025-06-20T09:45:51.864" v="5411" actId="962"/>
          <ac:spMkLst>
            <pc:docMk/>
            <pc:sldMk cId="1857786962" sldId="320"/>
            <ac:spMk id="9" creationId="{5566849B-C6ED-2088-AA7A-DB091FC3520B}"/>
          </ac:spMkLst>
        </pc:spChg>
        <pc:spChg chg="mod">
          <ac:chgData name="Snooks, Kim" userId="d3280adf-933e-4871-888d-13dfabad143b" providerId="ADAL" clId="{B92F9CA3-64E5-B847-A52C-489DE090F4E3}" dt="2025-06-20T09:45:49.682" v="5410" actId="962"/>
          <ac:spMkLst>
            <pc:docMk/>
            <pc:sldMk cId="1857786962" sldId="320"/>
            <ac:spMk id="26" creationId="{5205182D-112C-F509-624D-F15DE6465AF8}"/>
          </ac:spMkLst>
        </pc:spChg>
        <pc:picChg chg="add mod">
          <ac:chgData name="Snooks, Kim" userId="d3280adf-933e-4871-888d-13dfabad143b" providerId="ADAL" clId="{B92F9CA3-64E5-B847-A52C-489DE090F4E3}" dt="2025-06-20T09:46:00.136" v="5415" actId="962"/>
          <ac:picMkLst>
            <pc:docMk/>
            <pc:sldMk cId="1857786962" sldId="320"/>
            <ac:picMk id="7" creationId="{FAE46E86-833E-170F-2BE1-A74928AAE835}"/>
          </ac:picMkLst>
        </pc:picChg>
        <pc:picChg chg="mod">
          <ac:chgData name="Snooks, Kim" userId="d3280adf-933e-4871-888d-13dfabad143b" providerId="ADAL" clId="{B92F9CA3-64E5-B847-A52C-489DE090F4E3}" dt="2025-06-20T09:45:53.432" v="5412" actId="962"/>
          <ac:picMkLst>
            <pc:docMk/>
            <pc:sldMk cId="1857786962" sldId="320"/>
            <ac:picMk id="8" creationId="{41DFAC6F-C9B7-63BE-572C-044BFBC697AC}"/>
          </ac:picMkLst>
        </pc:picChg>
        <pc:picChg chg="mod">
          <ac:chgData name="Snooks, Kim" userId="d3280adf-933e-4871-888d-13dfabad143b" providerId="ADAL" clId="{B92F9CA3-64E5-B847-A52C-489DE090F4E3}" dt="2025-06-20T09:45:54.710" v="5413" actId="962"/>
          <ac:picMkLst>
            <pc:docMk/>
            <pc:sldMk cId="1857786962" sldId="320"/>
            <ac:picMk id="25" creationId="{BD54D0A8-AADA-EE23-3D8D-7C77BAF2D891}"/>
          </ac:picMkLst>
        </pc:picChg>
      </pc:sldChg>
      <pc:sldChg chg="addSp delSp modSp add mod modTransition">
        <pc:chgData name="Snooks, Kim" userId="d3280adf-933e-4871-888d-13dfabad143b" providerId="ADAL" clId="{B92F9CA3-64E5-B847-A52C-489DE090F4E3}" dt="2025-06-20T13:10:09.287" v="6905"/>
        <pc:sldMkLst>
          <pc:docMk/>
          <pc:sldMk cId="2706315325" sldId="321"/>
        </pc:sldMkLst>
        <pc:spChg chg="mod ord">
          <ac:chgData name="Snooks, Kim" userId="d3280adf-933e-4871-888d-13dfabad143b" providerId="ADAL" clId="{B92F9CA3-64E5-B847-A52C-489DE090F4E3}" dt="2025-06-20T10:25:00.455" v="6382" actId="13244"/>
          <ac:spMkLst>
            <pc:docMk/>
            <pc:sldMk cId="2706315325" sldId="321"/>
            <ac:spMk id="2" creationId="{A2597990-C19E-761F-DE73-6B07491935B4}"/>
          </ac:spMkLst>
        </pc:spChg>
        <pc:spChg chg="mod ord">
          <ac:chgData name="Snooks, Kim" userId="d3280adf-933e-4871-888d-13dfabad143b" providerId="ADAL" clId="{B92F9CA3-64E5-B847-A52C-489DE090F4E3}" dt="2025-06-20T10:25:00.455" v="6382" actId="13244"/>
          <ac:spMkLst>
            <pc:docMk/>
            <pc:sldMk cId="2706315325" sldId="321"/>
            <ac:spMk id="3" creationId="{0E80F0F8-E05A-4E11-DEEE-F5CD0BC7B260}"/>
          </ac:spMkLst>
        </pc:spChg>
        <pc:spChg chg="ord">
          <ac:chgData name="Snooks, Kim" userId="d3280adf-933e-4871-888d-13dfabad143b" providerId="ADAL" clId="{B92F9CA3-64E5-B847-A52C-489DE090F4E3}" dt="2025-06-20T10:25:00.455" v="6382" actId="13244"/>
          <ac:spMkLst>
            <pc:docMk/>
            <pc:sldMk cId="2706315325" sldId="321"/>
            <ac:spMk id="6" creationId="{90EE74A8-4DCE-07D4-EF05-2ADD0BFDC3B9}"/>
          </ac:spMkLst>
        </pc:spChg>
        <pc:spChg chg="add mod">
          <ac:chgData name="Snooks, Kim" userId="d3280adf-933e-4871-888d-13dfabad143b" providerId="ADAL" clId="{B92F9CA3-64E5-B847-A52C-489DE090F4E3}" dt="2025-06-20T09:46:03.997" v="5417" actId="962"/>
          <ac:spMkLst>
            <pc:docMk/>
            <pc:sldMk cId="2706315325" sldId="321"/>
            <ac:spMk id="11" creationId="{8BCF289B-72F3-4F91-150B-6AF86356CC7B}"/>
          </ac:spMkLst>
        </pc:spChg>
        <pc:spChg chg="mod">
          <ac:chgData name="Snooks, Kim" userId="d3280adf-933e-4871-888d-13dfabad143b" providerId="ADAL" clId="{B92F9CA3-64E5-B847-A52C-489DE090F4E3}" dt="2025-06-20T09:46:02.831" v="5416" actId="962"/>
          <ac:spMkLst>
            <pc:docMk/>
            <pc:sldMk cId="2706315325" sldId="321"/>
            <ac:spMk id="26" creationId="{05DF9704-AC4F-D123-0808-EB28FE875684}"/>
          </ac:spMkLst>
        </pc:spChg>
        <pc:picChg chg="add mod">
          <ac:chgData name="Snooks, Kim" userId="d3280adf-933e-4871-888d-13dfabad143b" providerId="ADAL" clId="{B92F9CA3-64E5-B847-A52C-489DE090F4E3}" dt="2025-06-20T09:46:13.769" v="5421" actId="962"/>
          <ac:picMkLst>
            <pc:docMk/>
            <pc:sldMk cId="2706315325" sldId="321"/>
            <ac:picMk id="7" creationId="{C3654868-0A13-C837-BC79-CCF03391E58A}"/>
          </ac:picMkLst>
        </pc:picChg>
        <pc:picChg chg="mod">
          <ac:chgData name="Snooks, Kim" userId="d3280adf-933e-4871-888d-13dfabad143b" providerId="ADAL" clId="{B92F9CA3-64E5-B847-A52C-489DE090F4E3}" dt="2025-06-20T09:46:06.315" v="5418" actId="962"/>
          <ac:picMkLst>
            <pc:docMk/>
            <pc:sldMk cId="2706315325" sldId="321"/>
            <ac:picMk id="8" creationId="{5299C687-8AFF-6E1F-BECA-C9B6137EA32F}"/>
          </ac:picMkLst>
        </pc:picChg>
        <pc:picChg chg="add mod">
          <ac:chgData name="Snooks, Kim" userId="d3280adf-933e-4871-888d-13dfabad143b" providerId="ADAL" clId="{B92F9CA3-64E5-B847-A52C-489DE090F4E3}" dt="2025-06-20T09:46:18.636" v="5423" actId="962"/>
          <ac:picMkLst>
            <pc:docMk/>
            <pc:sldMk cId="2706315325" sldId="321"/>
            <ac:picMk id="10" creationId="{6ED16AE1-2931-1747-2430-5A869E320892}"/>
          </ac:picMkLst>
        </pc:picChg>
        <pc:picChg chg="mod">
          <ac:chgData name="Snooks, Kim" userId="d3280adf-933e-4871-888d-13dfabad143b" providerId="ADAL" clId="{B92F9CA3-64E5-B847-A52C-489DE090F4E3}" dt="2025-06-20T09:46:09.749" v="5419" actId="962"/>
          <ac:picMkLst>
            <pc:docMk/>
            <pc:sldMk cId="2706315325" sldId="321"/>
            <ac:picMk id="25" creationId="{14669FEC-C582-7AE7-B18D-566325F592FA}"/>
          </ac:picMkLst>
        </pc:picChg>
      </pc:sldChg>
      <pc:sldChg chg="addSp delSp modSp add mod modTransition modNotesTx">
        <pc:chgData name="Snooks, Kim" userId="d3280adf-933e-4871-888d-13dfabad143b" providerId="ADAL" clId="{B92F9CA3-64E5-B847-A52C-489DE090F4E3}" dt="2025-06-20T13:08:03.143" v="6873"/>
        <pc:sldMkLst>
          <pc:docMk/>
          <pc:sldMk cId="3082484608" sldId="322"/>
        </pc:sldMkLst>
        <pc:spChg chg="mod ord">
          <ac:chgData name="Snooks, Kim" userId="d3280adf-933e-4871-888d-13dfabad143b" providerId="ADAL" clId="{B92F9CA3-64E5-B847-A52C-489DE090F4E3}" dt="2025-06-20T10:25:08.989" v="6384" actId="13244"/>
          <ac:spMkLst>
            <pc:docMk/>
            <pc:sldMk cId="3082484608" sldId="322"/>
            <ac:spMk id="2" creationId="{FC128ADD-6EE2-C390-301E-7353138449A0}"/>
          </ac:spMkLst>
        </pc:spChg>
        <pc:spChg chg="mod ord">
          <ac:chgData name="Snooks, Kim" userId="d3280adf-933e-4871-888d-13dfabad143b" providerId="ADAL" clId="{B92F9CA3-64E5-B847-A52C-489DE090F4E3}" dt="2025-06-20T10:25:08.989" v="6384" actId="13244"/>
          <ac:spMkLst>
            <pc:docMk/>
            <pc:sldMk cId="3082484608" sldId="322"/>
            <ac:spMk id="3" creationId="{F51D1C72-3911-B690-387F-60FB2357D118}"/>
          </ac:spMkLst>
        </pc:spChg>
        <pc:spChg chg="ord">
          <ac:chgData name="Snooks, Kim" userId="d3280adf-933e-4871-888d-13dfabad143b" providerId="ADAL" clId="{B92F9CA3-64E5-B847-A52C-489DE090F4E3}" dt="2025-06-20T10:25:08.989" v="6384" actId="13244"/>
          <ac:spMkLst>
            <pc:docMk/>
            <pc:sldMk cId="3082484608" sldId="322"/>
            <ac:spMk id="6" creationId="{E3482E04-FFC0-F1F5-4499-6F17C001FB3E}"/>
          </ac:spMkLst>
        </pc:spChg>
        <pc:spChg chg="add mod">
          <ac:chgData name="Snooks, Kim" userId="d3280adf-933e-4871-888d-13dfabad143b" providerId="ADAL" clId="{B92F9CA3-64E5-B847-A52C-489DE090F4E3}" dt="2025-06-20T09:46:21.768" v="5425" actId="962"/>
          <ac:spMkLst>
            <pc:docMk/>
            <pc:sldMk cId="3082484608" sldId="322"/>
            <ac:spMk id="10" creationId="{5716FD8C-EDCE-D353-D741-0B403DECBBE9}"/>
          </ac:spMkLst>
        </pc:spChg>
        <pc:spChg chg="mod">
          <ac:chgData name="Snooks, Kim" userId="d3280adf-933e-4871-888d-13dfabad143b" providerId="ADAL" clId="{B92F9CA3-64E5-B847-A52C-489DE090F4E3}" dt="2025-06-20T09:46:20.587" v="5424" actId="962"/>
          <ac:spMkLst>
            <pc:docMk/>
            <pc:sldMk cId="3082484608" sldId="322"/>
            <ac:spMk id="26" creationId="{5D880DB2-12B9-8D9C-3576-5BEFDB993CE4}"/>
          </ac:spMkLst>
        </pc:spChg>
        <pc:picChg chg="add mod">
          <ac:chgData name="Snooks, Kim" userId="d3280adf-933e-4871-888d-13dfabad143b" providerId="ADAL" clId="{B92F9CA3-64E5-B847-A52C-489DE090F4E3}" dt="2025-06-20T09:46:25.996" v="5428" actId="962"/>
          <ac:picMkLst>
            <pc:docMk/>
            <pc:sldMk cId="3082484608" sldId="322"/>
            <ac:picMk id="4" creationId="{4B1BEA47-3220-1283-FF29-D5452E35FFCF}"/>
          </ac:picMkLst>
        </pc:picChg>
        <pc:picChg chg="mod">
          <ac:chgData name="Snooks, Kim" userId="d3280adf-933e-4871-888d-13dfabad143b" providerId="ADAL" clId="{B92F9CA3-64E5-B847-A52C-489DE090F4E3}" dt="2025-06-20T09:46:22.716" v="5426" actId="962"/>
          <ac:picMkLst>
            <pc:docMk/>
            <pc:sldMk cId="3082484608" sldId="322"/>
            <ac:picMk id="8" creationId="{98F7EC2F-9ED8-679B-C8D8-9915B8A35CC9}"/>
          </ac:picMkLst>
        </pc:picChg>
        <pc:picChg chg="add mod">
          <ac:chgData name="Snooks, Kim" userId="d3280adf-933e-4871-888d-13dfabad143b" providerId="ADAL" clId="{B92F9CA3-64E5-B847-A52C-489DE090F4E3}" dt="2025-06-20T09:46:30.185" v="5429" actId="962"/>
          <ac:picMkLst>
            <pc:docMk/>
            <pc:sldMk cId="3082484608" sldId="322"/>
            <ac:picMk id="9" creationId="{2425CA93-2D49-9C37-9337-5CBA49E9876B}"/>
          </ac:picMkLst>
        </pc:picChg>
        <pc:picChg chg="add mod">
          <ac:chgData name="Snooks, Kim" userId="d3280adf-933e-4871-888d-13dfabad143b" providerId="ADAL" clId="{B92F9CA3-64E5-B847-A52C-489DE090F4E3}" dt="2025-06-20T09:46:35.553" v="5431" actId="962"/>
          <ac:picMkLst>
            <pc:docMk/>
            <pc:sldMk cId="3082484608" sldId="322"/>
            <ac:picMk id="12" creationId="{A1B23E1B-FF3F-AF6D-1C46-C4E1072333EC}"/>
          </ac:picMkLst>
        </pc:picChg>
        <pc:picChg chg="mod">
          <ac:chgData name="Snooks, Kim" userId="d3280adf-933e-4871-888d-13dfabad143b" providerId="ADAL" clId="{B92F9CA3-64E5-B847-A52C-489DE090F4E3}" dt="2025-06-20T09:46:24.617" v="5427" actId="962"/>
          <ac:picMkLst>
            <pc:docMk/>
            <pc:sldMk cId="3082484608" sldId="322"/>
            <ac:picMk id="25" creationId="{EBDBE05E-78AB-BD37-BF06-4B7AB128846C}"/>
          </ac:picMkLst>
        </pc:picChg>
      </pc:sldChg>
      <pc:sldChg chg="addSp delSp modSp add mod modTransition">
        <pc:chgData name="Snooks, Kim" userId="d3280adf-933e-4871-888d-13dfabad143b" providerId="ADAL" clId="{B92F9CA3-64E5-B847-A52C-489DE090F4E3}" dt="2025-06-20T13:08:03.143" v="6873"/>
        <pc:sldMkLst>
          <pc:docMk/>
          <pc:sldMk cId="2399073245" sldId="323"/>
        </pc:sldMkLst>
        <pc:spChg chg="mod ord">
          <ac:chgData name="Snooks, Kim" userId="d3280adf-933e-4871-888d-13dfabad143b" providerId="ADAL" clId="{B92F9CA3-64E5-B847-A52C-489DE090F4E3}" dt="2025-06-20T10:20:57.352" v="6362" actId="13244"/>
          <ac:spMkLst>
            <pc:docMk/>
            <pc:sldMk cId="2399073245" sldId="323"/>
            <ac:spMk id="2" creationId="{6484D0EC-5885-4621-B56F-7674DBDA5EC0}"/>
          </ac:spMkLst>
        </pc:spChg>
        <pc:spChg chg="mod ord">
          <ac:chgData name="Snooks, Kim" userId="d3280adf-933e-4871-888d-13dfabad143b" providerId="ADAL" clId="{B92F9CA3-64E5-B847-A52C-489DE090F4E3}" dt="2025-06-20T10:21:00.409" v="6363" actId="13244"/>
          <ac:spMkLst>
            <pc:docMk/>
            <pc:sldMk cId="2399073245" sldId="323"/>
            <ac:spMk id="3" creationId="{53D09921-AF2A-CD00-F327-0F1F31A88DF4}"/>
          </ac:spMkLst>
        </pc:spChg>
        <pc:spChg chg="ord">
          <ac:chgData name="Snooks, Kim" userId="d3280adf-933e-4871-888d-13dfabad143b" providerId="ADAL" clId="{B92F9CA3-64E5-B847-A52C-489DE090F4E3}" dt="2025-06-20T10:20:54.690" v="6361" actId="13244"/>
          <ac:spMkLst>
            <pc:docMk/>
            <pc:sldMk cId="2399073245" sldId="323"/>
            <ac:spMk id="6" creationId="{7A0C320F-D59C-CD53-343C-BA71889C8D7E}"/>
          </ac:spMkLst>
        </pc:spChg>
        <pc:spChg chg="add mod">
          <ac:chgData name="Snooks, Kim" userId="d3280adf-933e-4871-888d-13dfabad143b" providerId="ADAL" clId="{B92F9CA3-64E5-B847-A52C-489DE090F4E3}" dt="2025-06-20T09:43:53.535" v="5373" actId="962"/>
          <ac:spMkLst>
            <pc:docMk/>
            <pc:sldMk cId="2399073245" sldId="323"/>
            <ac:spMk id="9" creationId="{B1B1E956-3DF8-85F7-F7A9-42A8ED40A111}"/>
          </ac:spMkLst>
        </pc:spChg>
        <pc:spChg chg="mod">
          <ac:chgData name="Snooks, Kim" userId="d3280adf-933e-4871-888d-13dfabad143b" providerId="ADAL" clId="{B92F9CA3-64E5-B847-A52C-489DE090F4E3}" dt="2025-06-20T09:43:52.426" v="5372" actId="962"/>
          <ac:spMkLst>
            <pc:docMk/>
            <pc:sldMk cId="2399073245" sldId="323"/>
            <ac:spMk id="26" creationId="{13445102-9D01-2A28-36A9-C5DC5D6B8653}"/>
          </ac:spMkLst>
        </pc:spChg>
        <pc:picChg chg="add mod">
          <ac:chgData name="Snooks, Kim" userId="d3280adf-933e-4871-888d-13dfabad143b" providerId="ADAL" clId="{B92F9CA3-64E5-B847-A52C-489DE090F4E3}" dt="2025-06-20T09:55:13.556" v="5715" actId="962"/>
          <ac:picMkLst>
            <pc:docMk/>
            <pc:sldMk cId="2399073245" sldId="323"/>
            <ac:picMk id="7" creationId="{74C8310F-354D-BBD9-AB55-70A983EACD84}"/>
          </ac:picMkLst>
        </pc:picChg>
        <pc:picChg chg="mod">
          <ac:chgData name="Snooks, Kim" userId="d3280adf-933e-4871-888d-13dfabad143b" providerId="ADAL" clId="{B92F9CA3-64E5-B847-A52C-489DE090F4E3}" dt="2025-06-20T09:43:54.498" v="5374" actId="962"/>
          <ac:picMkLst>
            <pc:docMk/>
            <pc:sldMk cId="2399073245" sldId="323"/>
            <ac:picMk id="8" creationId="{C7A14769-E11D-B092-0A80-C489C9287FF6}"/>
          </ac:picMkLst>
        </pc:picChg>
        <pc:picChg chg="mod">
          <ac:chgData name="Snooks, Kim" userId="d3280adf-933e-4871-888d-13dfabad143b" providerId="ADAL" clId="{B92F9CA3-64E5-B847-A52C-489DE090F4E3}" dt="2025-06-20T09:43:55.545" v="5375" actId="962"/>
          <ac:picMkLst>
            <pc:docMk/>
            <pc:sldMk cId="2399073245" sldId="323"/>
            <ac:picMk id="25" creationId="{9E7E44EF-2198-C3D2-C0DA-D316A2349F19}"/>
          </ac:picMkLst>
        </pc:picChg>
      </pc:sldChg>
      <pc:sldChg chg="addSp delSp modSp add mod modTransition modNotesTx">
        <pc:chgData name="Snooks, Kim" userId="d3280adf-933e-4871-888d-13dfabad143b" providerId="ADAL" clId="{B92F9CA3-64E5-B847-A52C-489DE090F4E3}" dt="2025-06-20T13:08:03.143" v="6873"/>
        <pc:sldMkLst>
          <pc:docMk/>
          <pc:sldMk cId="1955786700" sldId="324"/>
        </pc:sldMkLst>
        <pc:spChg chg="mod ord">
          <ac:chgData name="Snooks, Kim" userId="d3280adf-933e-4871-888d-13dfabad143b" providerId="ADAL" clId="{B92F9CA3-64E5-B847-A52C-489DE090F4E3}" dt="2025-06-20T10:26:00.404" v="6398" actId="13244"/>
          <ac:spMkLst>
            <pc:docMk/>
            <pc:sldMk cId="1955786700" sldId="324"/>
            <ac:spMk id="2" creationId="{854FC7B6-E518-961B-1396-7CFD5870E5F5}"/>
          </ac:spMkLst>
        </pc:spChg>
        <pc:spChg chg="mod ord">
          <ac:chgData name="Snooks, Kim" userId="d3280adf-933e-4871-888d-13dfabad143b" providerId="ADAL" clId="{B92F9CA3-64E5-B847-A52C-489DE090F4E3}" dt="2025-06-20T10:26:00.404" v="6398" actId="13244"/>
          <ac:spMkLst>
            <pc:docMk/>
            <pc:sldMk cId="1955786700" sldId="324"/>
            <ac:spMk id="3" creationId="{1D672982-3790-25FE-AEF6-939E992D8BE8}"/>
          </ac:spMkLst>
        </pc:spChg>
        <pc:spChg chg="mod">
          <ac:chgData name="Snooks, Kim" userId="d3280adf-933e-4871-888d-13dfabad143b" providerId="ADAL" clId="{B92F9CA3-64E5-B847-A52C-489DE090F4E3}" dt="2025-06-20T09:47:35.579" v="5459" actId="962"/>
          <ac:spMkLst>
            <pc:docMk/>
            <pc:sldMk cId="1955786700" sldId="324"/>
            <ac:spMk id="4" creationId="{0EFE8777-87DE-6A66-76D8-40FD230B39C0}"/>
          </ac:spMkLst>
        </pc:spChg>
        <pc:spChg chg="mod ord">
          <ac:chgData name="Snooks, Kim" userId="d3280adf-933e-4871-888d-13dfabad143b" providerId="ADAL" clId="{B92F9CA3-64E5-B847-A52C-489DE090F4E3}" dt="2025-06-20T10:26:00.404" v="6398" actId="13244"/>
          <ac:spMkLst>
            <pc:docMk/>
            <pc:sldMk cId="1955786700" sldId="324"/>
            <ac:spMk id="6" creationId="{91534FA5-F451-7479-59AE-0B21E74ABB02}"/>
          </ac:spMkLst>
        </pc:spChg>
        <pc:spChg chg="mod">
          <ac:chgData name="Snooks, Kim" userId="d3280adf-933e-4871-888d-13dfabad143b" providerId="ADAL" clId="{B92F9CA3-64E5-B847-A52C-489DE090F4E3}" dt="2025-06-20T09:47:34.114" v="5458" actId="962"/>
          <ac:spMkLst>
            <pc:docMk/>
            <pc:sldMk cId="1955786700" sldId="324"/>
            <ac:spMk id="26" creationId="{5BF43C58-0149-8C73-837A-B07A84689530}"/>
          </ac:spMkLst>
        </pc:spChg>
        <pc:picChg chg="add mod">
          <ac:chgData name="Snooks, Kim" userId="d3280adf-933e-4871-888d-13dfabad143b" providerId="ADAL" clId="{B92F9CA3-64E5-B847-A52C-489DE090F4E3}" dt="2025-06-20T09:47:44.234" v="5463" actId="962"/>
          <ac:picMkLst>
            <pc:docMk/>
            <pc:sldMk cId="1955786700" sldId="324"/>
            <ac:picMk id="7" creationId="{0855CB5E-81ED-F2B0-8FC8-9308AAB26AB6}"/>
          </ac:picMkLst>
        </pc:picChg>
        <pc:picChg chg="add mod">
          <ac:chgData name="Snooks, Kim" userId="d3280adf-933e-4871-888d-13dfabad143b" providerId="ADAL" clId="{B92F9CA3-64E5-B847-A52C-489DE090F4E3}" dt="2025-06-20T09:47:45.329" v="5464" actId="962"/>
          <ac:picMkLst>
            <pc:docMk/>
            <pc:sldMk cId="1955786700" sldId="324"/>
            <ac:picMk id="9" creationId="{AE0C1884-804E-BE08-5AA8-84F25B7853DE}"/>
          </ac:picMkLst>
        </pc:picChg>
        <pc:picChg chg="mod">
          <ac:chgData name="Snooks, Kim" userId="d3280adf-933e-4871-888d-13dfabad143b" providerId="ADAL" clId="{B92F9CA3-64E5-B847-A52C-489DE090F4E3}" dt="2025-06-20T09:47:36.962" v="5460" actId="962"/>
          <ac:picMkLst>
            <pc:docMk/>
            <pc:sldMk cId="1955786700" sldId="324"/>
            <ac:picMk id="12" creationId="{909C533B-31F0-87F0-B4B7-D59FB3FB7B91}"/>
          </ac:picMkLst>
        </pc:picChg>
        <pc:picChg chg="add mod">
          <ac:chgData name="Snooks, Kim" userId="d3280adf-933e-4871-888d-13dfabad143b" providerId="ADAL" clId="{B92F9CA3-64E5-B847-A52C-489DE090F4E3}" dt="2025-06-20T09:47:49.899" v="5465" actId="962"/>
          <ac:picMkLst>
            <pc:docMk/>
            <pc:sldMk cId="1955786700" sldId="324"/>
            <ac:picMk id="14" creationId="{C46CBD06-8151-ACF1-7EA4-E067DE91E4CB}"/>
          </ac:picMkLst>
        </pc:picChg>
        <pc:picChg chg="mod">
          <ac:chgData name="Snooks, Kim" userId="d3280adf-933e-4871-888d-13dfabad143b" providerId="ADAL" clId="{B92F9CA3-64E5-B847-A52C-489DE090F4E3}" dt="2025-06-20T09:47:38.043" v="5461" actId="962"/>
          <ac:picMkLst>
            <pc:docMk/>
            <pc:sldMk cId="1955786700" sldId="324"/>
            <ac:picMk id="25" creationId="{A70AFB52-71A1-B4B4-7B59-D351ABB0F8AB}"/>
          </ac:picMkLst>
        </pc:picChg>
      </pc:sldChg>
      <pc:sldChg chg="addSp delSp modSp add mod modTransition">
        <pc:chgData name="Snooks, Kim" userId="d3280adf-933e-4871-888d-13dfabad143b" providerId="ADAL" clId="{B92F9CA3-64E5-B847-A52C-489DE090F4E3}" dt="2025-06-20T13:08:03.143" v="6873"/>
        <pc:sldMkLst>
          <pc:docMk/>
          <pc:sldMk cId="2274154347" sldId="325"/>
        </pc:sldMkLst>
        <pc:spChg chg="mod ord">
          <ac:chgData name="Snooks, Kim" userId="d3280adf-933e-4871-888d-13dfabad143b" providerId="ADAL" clId="{B92F9CA3-64E5-B847-A52C-489DE090F4E3}" dt="2025-06-20T10:26:12.395" v="6401" actId="13244"/>
          <ac:spMkLst>
            <pc:docMk/>
            <pc:sldMk cId="2274154347" sldId="325"/>
            <ac:spMk id="2" creationId="{5569398F-CD1D-1A3D-3F58-2AE502F351EF}"/>
          </ac:spMkLst>
        </pc:spChg>
        <pc:spChg chg="mod ord">
          <ac:chgData name="Snooks, Kim" userId="d3280adf-933e-4871-888d-13dfabad143b" providerId="ADAL" clId="{B92F9CA3-64E5-B847-A52C-489DE090F4E3}" dt="2025-06-20T10:26:12.395" v="6401" actId="13244"/>
          <ac:spMkLst>
            <pc:docMk/>
            <pc:sldMk cId="2274154347" sldId="325"/>
            <ac:spMk id="3" creationId="{665BDBA2-6015-739A-2CF2-6188FD47CB12}"/>
          </ac:spMkLst>
        </pc:spChg>
        <pc:spChg chg="mod ord">
          <ac:chgData name="Snooks, Kim" userId="d3280adf-933e-4871-888d-13dfabad143b" providerId="ADAL" clId="{B92F9CA3-64E5-B847-A52C-489DE090F4E3}" dt="2025-06-20T10:26:12.395" v="6401" actId="13244"/>
          <ac:spMkLst>
            <pc:docMk/>
            <pc:sldMk cId="2274154347" sldId="325"/>
            <ac:spMk id="7" creationId="{AF285DC1-D027-1C4E-A1EB-6ED8D8F9A962}"/>
          </ac:spMkLst>
        </pc:spChg>
        <pc:spChg chg="mod">
          <ac:chgData name="Snooks, Kim" userId="d3280adf-933e-4871-888d-13dfabad143b" providerId="ADAL" clId="{B92F9CA3-64E5-B847-A52C-489DE090F4E3}" dt="2025-06-20T09:47:52.045" v="5467" actId="962"/>
          <ac:spMkLst>
            <pc:docMk/>
            <pc:sldMk cId="2274154347" sldId="325"/>
            <ac:spMk id="8" creationId="{0DFEDAB5-510F-52C8-DC6A-5D53CFBE584C}"/>
          </ac:spMkLst>
        </pc:spChg>
        <pc:spChg chg="mod">
          <ac:chgData name="Snooks, Kim" userId="d3280adf-933e-4871-888d-13dfabad143b" providerId="ADAL" clId="{B92F9CA3-64E5-B847-A52C-489DE090F4E3}" dt="2025-06-20T09:47:51.128" v="5466" actId="962"/>
          <ac:spMkLst>
            <pc:docMk/>
            <pc:sldMk cId="2274154347" sldId="325"/>
            <ac:spMk id="13" creationId="{08CBD955-3000-4C0E-B1AB-4ED61DF66199}"/>
          </ac:spMkLst>
        </pc:spChg>
        <pc:picChg chg="add mod">
          <ac:chgData name="Snooks, Kim" userId="d3280adf-933e-4871-888d-13dfabad143b" providerId="ADAL" clId="{B92F9CA3-64E5-B847-A52C-489DE090F4E3}" dt="2025-06-20T09:48:00.017" v="5471" actId="962"/>
          <ac:picMkLst>
            <pc:docMk/>
            <pc:sldMk cId="2274154347" sldId="325"/>
            <ac:picMk id="9" creationId="{30C514B4-C4B9-DA0C-B33A-FD53E1B52632}"/>
          </ac:picMkLst>
        </pc:picChg>
        <pc:picChg chg="mod">
          <ac:chgData name="Snooks, Kim" userId="d3280adf-933e-4871-888d-13dfabad143b" providerId="ADAL" clId="{B92F9CA3-64E5-B847-A52C-489DE090F4E3}" dt="2025-06-20T09:47:53.969" v="5469" actId="962"/>
          <ac:picMkLst>
            <pc:docMk/>
            <pc:sldMk cId="2274154347" sldId="325"/>
            <ac:picMk id="10" creationId="{83BEF583-873D-F41C-AD7C-471F9A55E7B0}"/>
          </ac:picMkLst>
        </pc:picChg>
        <pc:picChg chg="mod">
          <ac:chgData name="Snooks, Kim" userId="d3280adf-933e-4871-888d-13dfabad143b" providerId="ADAL" clId="{B92F9CA3-64E5-B847-A52C-489DE090F4E3}" dt="2025-06-20T09:47:52.928" v="5468" actId="962"/>
          <ac:picMkLst>
            <pc:docMk/>
            <pc:sldMk cId="2274154347" sldId="325"/>
            <ac:picMk id="12" creationId="{B8768362-32E1-4F0E-9C27-44D0F6B2116F}"/>
          </ac:picMkLst>
        </pc:picChg>
      </pc:sldChg>
      <pc:sldChg chg="addSp modSp add mod modTransition">
        <pc:chgData name="Snooks, Kim" userId="d3280adf-933e-4871-888d-13dfabad143b" providerId="ADAL" clId="{B92F9CA3-64E5-B847-A52C-489DE090F4E3}" dt="2025-06-20T13:08:03.143" v="6873"/>
        <pc:sldMkLst>
          <pc:docMk/>
          <pc:sldMk cId="4106900517" sldId="326"/>
        </pc:sldMkLst>
        <pc:spChg chg="mod ord">
          <ac:chgData name="Snooks, Kim" userId="d3280adf-933e-4871-888d-13dfabad143b" providerId="ADAL" clId="{B92F9CA3-64E5-B847-A52C-489DE090F4E3}" dt="2025-06-20T10:26:22.015" v="6404" actId="13244"/>
          <ac:spMkLst>
            <pc:docMk/>
            <pc:sldMk cId="4106900517" sldId="326"/>
            <ac:spMk id="2" creationId="{C63EA429-B987-F848-886A-124D8AF69DF7}"/>
          </ac:spMkLst>
        </pc:spChg>
        <pc:spChg chg="mod ord">
          <ac:chgData name="Snooks, Kim" userId="d3280adf-933e-4871-888d-13dfabad143b" providerId="ADAL" clId="{B92F9CA3-64E5-B847-A52C-489DE090F4E3}" dt="2025-06-20T10:26:22.015" v="6404" actId="13244"/>
          <ac:spMkLst>
            <pc:docMk/>
            <pc:sldMk cId="4106900517" sldId="326"/>
            <ac:spMk id="3" creationId="{617A4547-0E58-209E-249C-3563A38913EF}"/>
          </ac:spMkLst>
        </pc:spChg>
        <pc:spChg chg="mod ord">
          <ac:chgData name="Snooks, Kim" userId="d3280adf-933e-4871-888d-13dfabad143b" providerId="ADAL" clId="{B92F9CA3-64E5-B847-A52C-489DE090F4E3}" dt="2025-06-20T10:26:22.015" v="6404" actId="13244"/>
          <ac:spMkLst>
            <pc:docMk/>
            <pc:sldMk cId="4106900517" sldId="326"/>
            <ac:spMk id="6" creationId="{722DC656-D0AF-8B97-4821-6D1650FAD513}"/>
          </ac:spMkLst>
        </pc:spChg>
        <pc:spChg chg="mod">
          <ac:chgData name="Snooks, Kim" userId="d3280adf-933e-4871-888d-13dfabad143b" providerId="ADAL" clId="{B92F9CA3-64E5-B847-A52C-489DE090F4E3}" dt="2025-06-20T09:48:02.430" v="5473" actId="962"/>
          <ac:spMkLst>
            <pc:docMk/>
            <pc:sldMk cId="4106900517" sldId="326"/>
            <ac:spMk id="7" creationId="{F5C8B0A2-3AFC-9170-427E-65956640FDC7}"/>
          </ac:spMkLst>
        </pc:spChg>
        <pc:spChg chg="mod">
          <ac:chgData name="Snooks, Kim" userId="d3280adf-933e-4871-888d-13dfabad143b" providerId="ADAL" clId="{B92F9CA3-64E5-B847-A52C-489DE090F4E3}" dt="2025-06-20T09:48:01.027" v="5472" actId="962"/>
          <ac:spMkLst>
            <pc:docMk/>
            <pc:sldMk cId="4106900517" sldId="326"/>
            <ac:spMk id="14" creationId="{B94D5066-8E9C-5824-6751-3277F3F1C2DD}"/>
          </ac:spMkLst>
        </pc:spChg>
        <pc:picChg chg="add mod">
          <ac:chgData name="Snooks, Kim" userId="d3280adf-933e-4871-888d-13dfabad143b" providerId="ADAL" clId="{B92F9CA3-64E5-B847-A52C-489DE090F4E3}" dt="2025-06-20T09:48:10.502" v="5477" actId="962"/>
          <ac:picMkLst>
            <pc:docMk/>
            <pc:sldMk cId="4106900517" sldId="326"/>
            <ac:picMk id="5" creationId="{E65EF377-01FC-D0C5-DF5B-2D3512317DF3}"/>
          </ac:picMkLst>
        </pc:picChg>
        <pc:picChg chg="mod">
          <ac:chgData name="Snooks, Kim" userId="d3280adf-933e-4871-888d-13dfabad143b" providerId="ADAL" clId="{B92F9CA3-64E5-B847-A52C-489DE090F4E3}" dt="2025-06-20T09:48:05.195" v="5475" actId="962"/>
          <ac:picMkLst>
            <pc:docMk/>
            <pc:sldMk cId="4106900517" sldId="326"/>
            <ac:picMk id="9" creationId="{1C93F520-F0B7-D210-F40C-7BF89F2ADFAF}"/>
          </ac:picMkLst>
        </pc:picChg>
        <pc:picChg chg="mod">
          <ac:chgData name="Snooks, Kim" userId="d3280adf-933e-4871-888d-13dfabad143b" providerId="ADAL" clId="{B92F9CA3-64E5-B847-A52C-489DE090F4E3}" dt="2025-06-20T09:48:03.783" v="5474" actId="962"/>
          <ac:picMkLst>
            <pc:docMk/>
            <pc:sldMk cId="4106900517" sldId="326"/>
            <ac:picMk id="12" creationId="{4CE25DCE-3EE5-3E91-5415-2C8EC7AE14BE}"/>
          </ac:picMkLst>
        </pc:picChg>
      </pc:sldChg>
      <pc:sldChg chg="addSp modSp add mod modTransition">
        <pc:chgData name="Snooks, Kim" userId="d3280adf-933e-4871-888d-13dfabad143b" providerId="ADAL" clId="{B92F9CA3-64E5-B847-A52C-489DE090F4E3}" dt="2025-06-20T13:08:03.143" v="6873"/>
        <pc:sldMkLst>
          <pc:docMk/>
          <pc:sldMk cId="755483336" sldId="327"/>
        </pc:sldMkLst>
        <pc:spChg chg="mod ord">
          <ac:chgData name="Snooks, Kim" userId="d3280adf-933e-4871-888d-13dfabad143b" providerId="ADAL" clId="{B92F9CA3-64E5-B847-A52C-489DE090F4E3}" dt="2025-06-20T10:26:34.019" v="6408" actId="13244"/>
          <ac:spMkLst>
            <pc:docMk/>
            <pc:sldMk cId="755483336" sldId="327"/>
            <ac:spMk id="2" creationId="{D1B67227-1792-D641-CFF5-3A262109BEA9}"/>
          </ac:spMkLst>
        </pc:spChg>
        <pc:spChg chg="mod ord">
          <ac:chgData name="Snooks, Kim" userId="d3280adf-933e-4871-888d-13dfabad143b" providerId="ADAL" clId="{B92F9CA3-64E5-B847-A52C-489DE090F4E3}" dt="2025-06-20T10:26:34.019" v="6408" actId="13244"/>
          <ac:spMkLst>
            <pc:docMk/>
            <pc:sldMk cId="755483336" sldId="327"/>
            <ac:spMk id="3" creationId="{9BD31D18-20CC-2B4A-8CDB-FE25F7F10858}"/>
          </ac:spMkLst>
        </pc:spChg>
        <pc:spChg chg="mod">
          <ac:chgData name="Snooks, Kim" userId="d3280adf-933e-4871-888d-13dfabad143b" providerId="ADAL" clId="{B92F9CA3-64E5-B847-A52C-489DE090F4E3}" dt="2025-06-18T14:00:17.120" v="1336" actId="20577"/>
          <ac:spMkLst>
            <pc:docMk/>
            <pc:sldMk cId="755483336" sldId="327"/>
            <ac:spMk id="7" creationId="{ADAA653E-EC4E-DCE0-ADB9-B621DADABD00}"/>
          </ac:spMkLst>
        </pc:spChg>
        <pc:spChg chg="mod">
          <ac:chgData name="Snooks, Kim" userId="d3280adf-933e-4871-888d-13dfabad143b" providerId="ADAL" clId="{B92F9CA3-64E5-B847-A52C-489DE090F4E3}" dt="2025-06-20T09:48:12.879" v="5479" actId="962"/>
          <ac:spMkLst>
            <pc:docMk/>
            <pc:sldMk cId="755483336" sldId="327"/>
            <ac:spMk id="8" creationId="{0FE18CD0-F7DB-B63A-6021-DCEE532095AF}"/>
          </ac:spMkLst>
        </pc:spChg>
        <pc:spChg chg="mod">
          <ac:chgData name="Snooks, Kim" userId="d3280adf-933e-4871-888d-13dfabad143b" providerId="ADAL" clId="{B92F9CA3-64E5-B847-A52C-489DE090F4E3}" dt="2025-06-20T09:48:12.001" v="5478" actId="962"/>
          <ac:spMkLst>
            <pc:docMk/>
            <pc:sldMk cId="755483336" sldId="327"/>
            <ac:spMk id="15" creationId="{89889BAE-4691-AE7F-B527-D5BCAA6AEF22}"/>
          </ac:spMkLst>
        </pc:spChg>
        <pc:picChg chg="add mod ord">
          <ac:chgData name="Snooks, Kim" userId="d3280adf-933e-4871-888d-13dfabad143b" providerId="ADAL" clId="{B92F9CA3-64E5-B847-A52C-489DE090F4E3}" dt="2025-06-20T10:26:38.054" v="6409" actId="13244"/>
          <ac:picMkLst>
            <pc:docMk/>
            <pc:sldMk cId="755483336" sldId="327"/>
            <ac:picMk id="5" creationId="{DA631B14-0EF3-ABDF-142A-A7F4E7A6C168}"/>
          </ac:picMkLst>
        </pc:picChg>
        <pc:picChg chg="mod">
          <ac:chgData name="Snooks, Kim" userId="d3280adf-933e-4871-888d-13dfabad143b" providerId="ADAL" clId="{B92F9CA3-64E5-B847-A52C-489DE090F4E3}" dt="2025-06-20T09:48:13.778" v="5480" actId="962"/>
          <ac:picMkLst>
            <pc:docMk/>
            <pc:sldMk cId="755483336" sldId="327"/>
            <ac:picMk id="12" creationId="{C24D3F8C-6FED-704D-0532-DBD6B393E2B0}"/>
          </ac:picMkLst>
        </pc:picChg>
        <pc:picChg chg="mod">
          <ac:chgData name="Snooks, Kim" userId="d3280adf-933e-4871-888d-13dfabad143b" providerId="ADAL" clId="{B92F9CA3-64E5-B847-A52C-489DE090F4E3}" dt="2025-06-20T09:48:14.745" v="5481" actId="962"/>
          <ac:picMkLst>
            <pc:docMk/>
            <pc:sldMk cId="755483336" sldId="327"/>
            <ac:picMk id="14" creationId="{A51FE856-774C-F51F-A50F-57ADC92DDEB6}"/>
          </ac:picMkLst>
        </pc:picChg>
      </pc:sldChg>
      <pc:sldChg chg="addSp modSp add mod modTransition modNotesTx">
        <pc:chgData name="Snooks, Kim" userId="d3280adf-933e-4871-888d-13dfabad143b" providerId="ADAL" clId="{B92F9CA3-64E5-B847-A52C-489DE090F4E3}" dt="2025-06-20T13:08:03.143" v="6873"/>
        <pc:sldMkLst>
          <pc:docMk/>
          <pc:sldMk cId="2441650272" sldId="328"/>
        </pc:sldMkLst>
        <pc:spChg chg="mod ord">
          <ac:chgData name="Snooks, Kim" userId="d3280adf-933e-4871-888d-13dfabad143b" providerId="ADAL" clId="{B92F9CA3-64E5-B847-A52C-489DE090F4E3}" dt="2025-06-20T10:26:44.835" v="6411" actId="13244"/>
          <ac:spMkLst>
            <pc:docMk/>
            <pc:sldMk cId="2441650272" sldId="328"/>
            <ac:spMk id="2" creationId="{4C765842-D71A-EE59-546A-D067AC54798A}"/>
          </ac:spMkLst>
        </pc:spChg>
        <pc:spChg chg="mod ord">
          <ac:chgData name="Snooks, Kim" userId="d3280adf-933e-4871-888d-13dfabad143b" providerId="ADAL" clId="{B92F9CA3-64E5-B847-A52C-489DE090F4E3}" dt="2025-06-20T10:26:47.471" v="6412" actId="13244"/>
          <ac:spMkLst>
            <pc:docMk/>
            <pc:sldMk cId="2441650272" sldId="328"/>
            <ac:spMk id="3" creationId="{28FA6708-3944-7901-5451-9DDFF5B01FB6}"/>
          </ac:spMkLst>
        </pc:spChg>
        <pc:spChg chg="mod">
          <ac:chgData name="Snooks, Kim" userId="d3280adf-933e-4871-888d-13dfabad143b" providerId="ADAL" clId="{B92F9CA3-64E5-B847-A52C-489DE090F4E3}" dt="2025-06-20T09:48:24.398" v="5485" actId="962"/>
          <ac:spMkLst>
            <pc:docMk/>
            <pc:sldMk cId="2441650272" sldId="328"/>
            <ac:spMk id="4" creationId="{9AEF774D-531B-9774-D945-4B392CDB8990}"/>
          </ac:spMkLst>
        </pc:spChg>
        <pc:spChg chg="mod ord">
          <ac:chgData name="Snooks, Kim" userId="d3280adf-933e-4871-888d-13dfabad143b" providerId="ADAL" clId="{B92F9CA3-64E5-B847-A52C-489DE090F4E3}" dt="2025-06-20T10:26:44.835" v="6411" actId="13244"/>
          <ac:spMkLst>
            <pc:docMk/>
            <pc:sldMk cId="2441650272" sldId="328"/>
            <ac:spMk id="6" creationId="{3A8A44ED-5BD0-019E-D0FB-771712313020}"/>
          </ac:spMkLst>
        </pc:spChg>
        <pc:spChg chg="mod">
          <ac:chgData name="Snooks, Kim" userId="d3280adf-933e-4871-888d-13dfabad143b" providerId="ADAL" clId="{B92F9CA3-64E5-B847-A52C-489DE090F4E3}" dt="2025-06-20T09:48:23.200" v="5484" actId="962"/>
          <ac:spMkLst>
            <pc:docMk/>
            <pc:sldMk cId="2441650272" sldId="328"/>
            <ac:spMk id="26" creationId="{3249235B-009A-7774-6CA8-162D236EA68F}"/>
          </ac:spMkLst>
        </pc:spChg>
        <pc:picChg chg="add mod">
          <ac:chgData name="Snooks, Kim" userId="d3280adf-933e-4871-888d-13dfabad143b" providerId="ADAL" clId="{B92F9CA3-64E5-B847-A52C-489DE090F4E3}" dt="2025-06-20T09:48:30.612" v="5488" actId="962"/>
          <ac:picMkLst>
            <pc:docMk/>
            <pc:sldMk cId="2441650272" sldId="328"/>
            <ac:picMk id="5" creationId="{C3620BD4-15EA-6DF6-50AA-A3D212199404}"/>
          </ac:picMkLst>
        </pc:picChg>
        <pc:picChg chg="add mod">
          <ac:chgData name="Snooks, Kim" userId="d3280adf-933e-4871-888d-13dfabad143b" providerId="ADAL" clId="{B92F9CA3-64E5-B847-A52C-489DE090F4E3}" dt="2025-06-20T09:48:33.717" v="5489" actId="962"/>
          <ac:picMkLst>
            <pc:docMk/>
            <pc:sldMk cId="2441650272" sldId="328"/>
            <ac:picMk id="8" creationId="{9B2728A2-DB42-DD02-6B99-C650B9D98792}"/>
          </ac:picMkLst>
        </pc:picChg>
        <pc:picChg chg="add mod">
          <ac:chgData name="Snooks, Kim" userId="d3280adf-933e-4871-888d-13dfabad143b" providerId="ADAL" clId="{B92F9CA3-64E5-B847-A52C-489DE090F4E3}" dt="2025-06-20T09:48:41.600" v="5491" actId="962"/>
          <ac:picMkLst>
            <pc:docMk/>
            <pc:sldMk cId="2441650272" sldId="328"/>
            <ac:picMk id="10" creationId="{EA0FC183-4E96-16EC-B8AF-ECF1B8D47BEA}"/>
          </ac:picMkLst>
        </pc:picChg>
        <pc:picChg chg="mod">
          <ac:chgData name="Snooks, Kim" userId="d3280adf-933e-4871-888d-13dfabad143b" providerId="ADAL" clId="{B92F9CA3-64E5-B847-A52C-489DE090F4E3}" dt="2025-06-20T09:48:25.394" v="5486" actId="962"/>
          <ac:picMkLst>
            <pc:docMk/>
            <pc:sldMk cId="2441650272" sldId="328"/>
            <ac:picMk id="12" creationId="{3C32D6CE-8A86-CE20-05D7-A85E8D70B7FD}"/>
          </ac:picMkLst>
        </pc:picChg>
        <pc:picChg chg="mod">
          <ac:chgData name="Snooks, Kim" userId="d3280adf-933e-4871-888d-13dfabad143b" providerId="ADAL" clId="{B92F9CA3-64E5-B847-A52C-489DE090F4E3}" dt="2025-06-20T09:48:28.174" v="5487" actId="962"/>
          <ac:picMkLst>
            <pc:docMk/>
            <pc:sldMk cId="2441650272" sldId="328"/>
            <ac:picMk id="25" creationId="{444C8F09-0FA2-CD69-B5A9-9B557840958D}"/>
          </ac:picMkLst>
        </pc:picChg>
      </pc:sldChg>
      <pc:sldChg chg="addSp modSp add mod modTransition">
        <pc:chgData name="Snooks, Kim" userId="d3280adf-933e-4871-888d-13dfabad143b" providerId="ADAL" clId="{B92F9CA3-64E5-B847-A52C-489DE090F4E3}" dt="2025-06-20T13:08:03.143" v="6873"/>
        <pc:sldMkLst>
          <pc:docMk/>
          <pc:sldMk cId="1744599233" sldId="329"/>
        </pc:sldMkLst>
        <pc:spChg chg="mod ord">
          <ac:chgData name="Snooks, Kim" userId="d3280adf-933e-4871-888d-13dfabad143b" providerId="ADAL" clId="{B92F9CA3-64E5-B847-A52C-489DE090F4E3}" dt="2025-06-20T10:26:57.526" v="6415" actId="13244"/>
          <ac:spMkLst>
            <pc:docMk/>
            <pc:sldMk cId="1744599233" sldId="329"/>
            <ac:spMk id="2" creationId="{BBE2CE3A-643B-5A87-52F1-97AD34A333CB}"/>
          </ac:spMkLst>
        </pc:spChg>
        <pc:spChg chg="mod ord">
          <ac:chgData name="Snooks, Kim" userId="d3280adf-933e-4871-888d-13dfabad143b" providerId="ADAL" clId="{B92F9CA3-64E5-B847-A52C-489DE090F4E3}" dt="2025-06-20T10:26:57.526" v="6415" actId="13244"/>
          <ac:spMkLst>
            <pc:docMk/>
            <pc:sldMk cId="1744599233" sldId="329"/>
            <ac:spMk id="3" creationId="{884CF0BE-1955-27D4-399D-D189B1E89B75}"/>
          </ac:spMkLst>
        </pc:spChg>
        <pc:spChg chg="mod ord">
          <ac:chgData name="Snooks, Kim" userId="d3280adf-933e-4871-888d-13dfabad143b" providerId="ADAL" clId="{B92F9CA3-64E5-B847-A52C-489DE090F4E3}" dt="2025-06-20T10:26:57.526" v="6415" actId="13244"/>
          <ac:spMkLst>
            <pc:docMk/>
            <pc:sldMk cId="1744599233" sldId="329"/>
            <ac:spMk id="7" creationId="{37A5864E-A887-FA71-2EEA-048D8630EE42}"/>
          </ac:spMkLst>
        </pc:spChg>
        <pc:spChg chg="mod">
          <ac:chgData name="Snooks, Kim" userId="d3280adf-933e-4871-888d-13dfabad143b" providerId="ADAL" clId="{B92F9CA3-64E5-B847-A52C-489DE090F4E3}" dt="2025-06-20T09:48:52.511" v="5493" actId="962"/>
          <ac:spMkLst>
            <pc:docMk/>
            <pc:sldMk cId="1744599233" sldId="329"/>
            <ac:spMk id="8" creationId="{86D86615-30B1-DE9F-635B-023E7F175C9B}"/>
          </ac:spMkLst>
        </pc:spChg>
        <pc:spChg chg="mod">
          <ac:chgData name="Snooks, Kim" userId="d3280adf-933e-4871-888d-13dfabad143b" providerId="ADAL" clId="{B92F9CA3-64E5-B847-A52C-489DE090F4E3}" dt="2025-06-20T09:48:51.611" v="5492" actId="962"/>
          <ac:spMkLst>
            <pc:docMk/>
            <pc:sldMk cId="1744599233" sldId="329"/>
            <ac:spMk id="13" creationId="{AF1EDD3B-5AA9-6906-115C-F8A724291DFD}"/>
          </ac:spMkLst>
        </pc:spChg>
        <pc:picChg chg="add mod">
          <ac:chgData name="Snooks, Kim" userId="d3280adf-933e-4871-888d-13dfabad143b" providerId="ADAL" clId="{B92F9CA3-64E5-B847-A52C-489DE090F4E3}" dt="2025-06-20T09:48:59.730" v="5497" actId="962"/>
          <ac:picMkLst>
            <pc:docMk/>
            <pc:sldMk cId="1744599233" sldId="329"/>
            <ac:picMk id="5" creationId="{6471B65F-0C02-308D-0243-7BBFE429188B}"/>
          </ac:picMkLst>
        </pc:picChg>
        <pc:picChg chg="mod">
          <ac:chgData name="Snooks, Kim" userId="d3280adf-933e-4871-888d-13dfabad143b" providerId="ADAL" clId="{B92F9CA3-64E5-B847-A52C-489DE090F4E3}" dt="2025-06-20T09:48:54.595" v="5495" actId="962"/>
          <ac:picMkLst>
            <pc:docMk/>
            <pc:sldMk cId="1744599233" sldId="329"/>
            <ac:picMk id="10" creationId="{C17F5FB8-1883-8904-FBAF-EE274215F3FA}"/>
          </ac:picMkLst>
        </pc:picChg>
        <pc:picChg chg="mod">
          <ac:chgData name="Snooks, Kim" userId="d3280adf-933e-4871-888d-13dfabad143b" providerId="ADAL" clId="{B92F9CA3-64E5-B847-A52C-489DE090F4E3}" dt="2025-06-20T09:48:53.541" v="5494" actId="962"/>
          <ac:picMkLst>
            <pc:docMk/>
            <pc:sldMk cId="1744599233" sldId="329"/>
            <ac:picMk id="12" creationId="{FED06E6A-FD99-B65A-5770-8A8F6B63B6AD}"/>
          </ac:picMkLst>
        </pc:picChg>
      </pc:sldChg>
      <pc:sldChg chg="addSp delSp modSp add mod modTransition modNotesTx">
        <pc:chgData name="Snooks, Kim" userId="d3280adf-933e-4871-888d-13dfabad143b" providerId="ADAL" clId="{B92F9CA3-64E5-B847-A52C-489DE090F4E3}" dt="2025-06-20T13:08:03.143" v="6873"/>
        <pc:sldMkLst>
          <pc:docMk/>
          <pc:sldMk cId="212320599" sldId="330"/>
        </pc:sldMkLst>
        <pc:spChg chg="mod ord">
          <ac:chgData name="Snooks, Kim" userId="d3280adf-933e-4871-888d-13dfabad143b" providerId="ADAL" clId="{B92F9CA3-64E5-B847-A52C-489DE090F4E3}" dt="2025-06-20T10:27:06.158" v="6418" actId="13244"/>
          <ac:spMkLst>
            <pc:docMk/>
            <pc:sldMk cId="212320599" sldId="330"/>
            <ac:spMk id="2" creationId="{6F7B6E2D-7609-54DD-E339-FDCAA0C7B663}"/>
          </ac:spMkLst>
        </pc:spChg>
        <pc:spChg chg="mod ord">
          <ac:chgData name="Snooks, Kim" userId="d3280adf-933e-4871-888d-13dfabad143b" providerId="ADAL" clId="{B92F9CA3-64E5-B847-A52C-489DE090F4E3}" dt="2025-06-20T10:27:06.158" v="6418" actId="13244"/>
          <ac:spMkLst>
            <pc:docMk/>
            <pc:sldMk cId="212320599" sldId="330"/>
            <ac:spMk id="3" creationId="{76984381-EF33-DC04-4EC3-A7DA98710C4C}"/>
          </ac:spMkLst>
        </pc:spChg>
        <pc:spChg chg="mod ord">
          <ac:chgData name="Snooks, Kim" userId="d3280adf-933e-4871-888d-13dfabad143b" providerId="ADAL" clId="{B92F9CA3-64E5-B847-A52C-489DE090F4E3}" dt="2025-06-20T10:27:06.158" v="6418" actId="13244"/>
          <ac:spMkLst>
            <pc:docMk/>
            <pc:sldMk cId="212320599" sldId="330"/>
            <ac:spMk id="6" creationId="{294EA31D-2ADF-1DF4-F219-87103EBA0967}"/>
          </ac:spMkLst>
        </pc:spChg>
        <pc:spChg chg="mod">
          <ac:chgData name="Snooks, Kim" userId="d3280adf-933e-4871-888d-13dfabad143b" providerId="ADAL" clId="{B92F9CA3-64E5-B847-A52C-489DE090F4E3}" dt="2025-06-20T09:49:02.872" v="5499" actId="962"/>
          <ac:spMkLst>
            <pc:docMk/>
            <pc:sldMk cId="212320599" sldId="330"/>
            <ac:spMk id="7" creationId="{55EDD8CC-C8F1-DAFD-2BF7-3622EC1EB3A3}"/>
          </ac:spMkLst>
        </pc:spChg>
        <pc:spChg chg="mod">
          <ac:chgData name="Snooks, Kim" userId="d3280adf-933e-4871-888d-13dfabad143b" providerId="ADAL" clId="{B92F9CA3-64E5-B847-A52C-489DE090F4E3}" dt="2025-06-20T09:49:01.629" v="5498" actId="962"/>
          <ac:spMkLst>
            <pc:docMk/>
            <pc:sldMk cId="212320599" sldId="330"/>
            <ac:spMk id="14" creationId="{6796730E-8EF7-11BA-829D-DF49AF80A784}"/>
          </ac:spMkLst>
        </pc:spChg>
        <pc:picChg chg="add mod">
          <ac:chgData name="Snooks, Kim" userId="d3280adf-933e-4871-888d-13dfabad143b" providerId="ADAL" clId="{B92F9CA3-64E5-B847-A52C-489DE090F4E3}" dt="2025-06-20T09:49:11.251" v="5503" actId="962"/>
          <ac:picMkLst>
            <pc:docMk/>
            <pc:sldMk cId="212320599" sldId="330"/>
            <ac:picMk id="5" creationId="{58AC669F-47D0-9117-F5B2-E3FB252F4116}"/>
          </ac:picMkLst>
        </pc:picChg>
        <pc:picChg chg="mod">
          <ac:chgData name="Snooks, Kim" userId="d3280adf-933e-4871-888d-13dfabad143b" providerId="ADAL" clId="{B92F9CA3-64E5-B847-A52C-489DE090F4E3}" dt="2025-06-20T09:49:05.131" v="5501" actId="962"/>
          <ac:picMkLst>
            <pc:docMk/>
            <pc:sldMk cId="212320599" sldId="330"/>
            <ac:picMk id="9" creationId="{91D47B70-A1DD-11C5-EC52-7F7080056831}"/>
          </ac:picMkLst>
        </pc:picChg>
        <pc:picChg chg="add mod">
          <ac:chgData name="Snooks, Kim" userId="d3280adf-933e-4871-888d-13dfabad143b" providerId="ADAL" clId="{B92F9CA3-64E5-B847-A52C-489DE090F4E3}" dt="2025-06-20T09:49:12.331" v="5504" actId="962"/>
          <ac:picMkLst>
            <pc:docMk/>
            <pc:sldMk cId="212320599" sldId="330"/>
            <ac:picMk id="10" creationId="{F4AF911E-77A0-CD72-8C49-B44B43C7D3A4}"/>
          </ac:picMkLst>
        </pc:picChg>
        <pc:picChg chg="mod">
          <ac:chgData name="Snooks, Kim" userId="d3280adf-933e-4871-888d-13dfabad143b" providerId="ADAL" clId="{B92F9CA3-64E5-B847-A52C-489DE090F4E3}" dt="2025-06-20T09:49:03.916" v="5500" actId="962"/>
          <ac:picMkLst>
            <pc:docMk/>
            <pc:sldMk cId="212320599" sldId="330"/>
            <ac:picMk id="12" creationId="{8A2E44AA-63AE-A88E-F60F-FFF6DB9EEB5C}"/>
          </ac:picMkLst>
        </pc:picChg>
        <pc:picChg chg="add mod">
          <ac:chgData name="Snooks, Kim" userId="d3280adf-933e-4871-888d-13dfabad143b" providerId="ADAL" clId="{B92F9CA3-64E5-B847-A52C-489DE090F4E3}" dt="2025-06-20T09:49:16.166" v="5505" actId="962"/>
          <ac:picMkLst>
            <pc:docMk/>
            <pc:sldMk cId="212320599" sldId="330"/>
            <ac:picMk id="13" creationId="{E3D2AD38-777D-4A6F-BB45-9D09E04B8B2B}"/>
          </ac:picMkLst>
        </pc:picChg>
      </pc:sldChg>
      <pc:sldChg chg="addSp modSp add mod modTransition">
        <pc:chgData name="Snooks, Kim" userId="d3280adf-933e-4871-888d-13dfabad143b" providerId="ADAL" clId="{B92F9CA3-64E5-B847-A52C-489DE090F4E3}" dt="2025-06-20T13:13:45.919" v="6912"/>
        <pc:sldMkLst>
          <pc:docMk/>
          <pc:sldMk cId="3395639315" sldId="331"/>
        </pc:sldMkLst>
        <pc:spChg chg="mod ord">
          <ac:chgData name="Snooks, Kim" userId="d3280adf-933e-4871-888d-13dfabad143b" providerId="ADAL" clId="{B92F9CA3-64E5-B847-A52C-489DE090F4E3}" dt="2025-06-20T10:27:15.226" v="6421" actId="13244"/>
          <ac:spMkLst>
            <pc:docMk/>
            <pc:sldMk cId="3395639315" sldId="331"/>
            <ac:spMk id="2" creationId="{D2B2C592-21D7-D9D9-B80C-781B7547C71F}"/>
          </ac:spMkLst>
        </pc:spChg>
        <pc:spChg chg="mod ord">
          <ac:chgData name="Snooks, Kim" userId="d3280adf-933e-4871-888d-13dfabad143b" providerId="ADAL" clId="{B92F9CA3-64E5-B847-A52C-489DE090F4E3}" dt="2025-06-20T10:27:15.226" v="6421" actId="13244"/>
          <ac:spMkLst>
            <pc:docMk/>
            <pc:sldMk cId="3395639315" sldId="331"/>
            <ac:spMk id="3" creationId="{69B67EA8-D430-1770-5E95-1445731344E6}"/>
          </ac:spMkLst>
        </pc:spChg>
        <pc:spChg chg="mod ord">
          <ac:chgData name="Snooks, Kim" userId="d3280adf-933e-4871-888d-13dfabad143b" providerId="ADAL" clId="{B92F9CA3-64E5-B847-A52C-489DE090F4E3}" dt="2025-06-20T10:27:10.076" v="6419" actId="13244"/>
          <ac:spMkLst>
            <pc:docMk/>
            <pc:sldMk cId="3395639315" sldId="331"/>
            <ac:spMk id="7" creationId="{DB1792BF-FFAF-A1C5-7A92-B68992929543}"/>
          </ac:spMkLst>
        </pc:spChg>
        <pc:spChg chg="mod">
          <ac:chgData name="Snooks, Kim" userId="d3280adf-933e-4871-888d-13dfabad143b" providerId="ADAL" clId="{B92F9CA3-64E5-B847-A52C-489DE090F4E3}" dt="2025-06-20T09:49:19.967" v="5507" actId="962"/>
          <ac:spMkLst>
            <pc:docMk/>
            <pc:sldMk cId="3395639315" sldId="331"/>
            <ac:spMk id="8" creationId="{EE2DB661-0D3B-6037-2DD8-901B59A172B3}"/>
          </ac:spMkLst>
        </pc:spChg>
        <pc:spChg chg="mod">
          <ac:chgData name="Snooks, Kim" userId="d3280adf-933e-4871-888d-13dfabad143b" providerId="ADAL" clId="{B92F9CA3-64E5-B847-A52C-489DE090F4E3}" dt="2025-06-20T09:49:17.933" v="5506" actId="962"/>
          <ac:spMkLst>
            <pc:docMk/>
            <pc:sldMk cId="3395639315" sldId="331"/>
            <ac:spMk id="15" creationId="{FB797AD9-B15B-E101-70DF-BC5690844560}"/>
          </ac:spMkLst>
        </pc:spChg>
        <pc:picChg chg="add mod">
          <ac:chgData name="Snooks, Kim" userId="d3280adf-933e-4871-888d-13dfabad143b" providerId="ADAL" clId="{B92F9CA3-64E5-B847-A52C-489DE090F4E3}" dt="2025-06-20T09:49:26.800" v="5511" actId="962"/>
          <ac:picMkLst>
            <pc:docMk/>
            <pc:sldMk cId="3395639315" sldId="331"/>
            <ac:picMk id="5" creationId="{585A8514-1BE0-1399-D4F9-DDC8CBCA888E}"/>
          </ac:picMkLst>
        </pc:picChg>
        <pc:picChg chg="mod">
          <ac:chgData name="Snooks, Kim" userId="d3280adf-933e-4871-888d-13dfabad143b" providerId="ADAL" clId="{B92F9CA3-64E5-B847-A52C-489DE090F4E3}" dt="2025-06-20T09:49:20.686" v="5508" actId="962"/>
          <ac:picMkLst>
            <pc:docMk/>
            <pc:sldMk cId="3395639315" sldId="331"/>
            <ac:picMk id="12" creationId="{F6B49C6C-0267-8986-16D2-56A5BED1338B}"/>
          </ac:picMkLst>
        </pc:picChg>
        <pc:picChg chg="mod">
          <ac:chgData name="Snooks, Kim" userId="d3280adf-933e-4871-888d-13dfabad143b" providerId="ADAL" clId="{B92F9CA3-64E5-B847-A52C-489DE090F4E3}" dt="2025-06-20T09:49:21.496" v="5509" actId="962"/>
          <ac:picMkLst>
            <pc:docMk/>
            <pc:sldMk cId="3395639315" sldId="331"/>
            <ac:picMk id="14" creationId="{5C4937EE-9742-26E3-0142-1E51D1C64904}"/>
          </ac:picMkLst>
        </pc:picChg>
      </pc:sldChg>
      <pc:sldChg chg="addSp modSp add mod modTransition modNotesTx">
        <pc:chgData name="Snooks, Kim" userId="d3280adf-933e-4871-888d-13dfabad143b" providerId="ADAL" clId="{B92F9CA3-64E5-B847-A52C-489DE090F4E3}" dt="2025-06-20T13:08:03.143" v="6873"/>
        <pc:sldMkLst>
          <pc:docMk/>
          <pc:sldMk cId="1619293796" sldId="332"/>
        </pc:sldMkLst>
        <pc:spChg chg="mod ord">
          <ac:chgData name="Snooks, Kim" userId="d3280adf-933e-4871-888d-13dfabad143b" providerId="ADAL" clId="{B92F9CA3-64E5-B847-A52C-489DE090F4E3}" dt="2025-06-20T10:27:25.541" v="6424" actId="13244"/>
          <ac:spMkLst>
            <pc:docMk/>
            <pc:sldMk cId="1619293796" sldId="332"/>
            <ac:spMk id="2" creationId="{275677DD-AA8B-4508-D00B-2B0B5014AE24}"/>
          </ac:spMkLst>
        </pc:spChg>
        <pc:spChg chg="mod ord">
          <ac:chgData name="Snooks, Kim" userId="d3280adf-933e-4871-888d-13dfabad143b" providerId="ADAL" clId="{B92F9CA3-64E5-B847-A52C-489DE090F4E3}" dt="2025-06-20T10:27:25.541" v="6424" actId="13244"/>
          <ac:spMkLst>
            <pc:docMk/>
            <pc:sldMk cId="1619293796" sldId="332"/>
            <ac:spMk id="3" creationId="{CD22C101-AC31-4074-F249-60AC95A99464}"/>
          </ac:spMkLst>
        </pc:spChg>
        <pc:spChg chg="mod">
          <ac:chgData name="Snooks, Kim" userId="d3280adf-933e-4871-888d-13dfabad143b" providerId="ADAL" clId="{B92F9CA3-64E5-B847-A52C-489DE090F4E3}" dt="2025-06-20T09:49:29.254" v="5513" actId="962"/>
          <ac:spMkLst>
            <pc:docMk/>
            <pc:sldMk cId="1619293796" sldId="332"/>
            <ac:spMk id="4" creationId="{498B6296-08AD-AC12-9A3A-B343447B26EC}"/>
          </ac:spMkLst>
        </pc:spChg>
        <pc:spChg chg="mod ord">
          <ac:chgData name="Snooks, Kim" userId="d3280adf-933e-4871-888d-13dfabad143b" providerId="ADAL" clId="{B92F9CA3-64E5-B847-A52C-489DE090F4E3}" dt="2025-06-20T10:27:25.541" v="6424" actId="13244"/>
          <ac:spMkLst>
            <pc:docMk/>
            <pc:sldMk cId="1619293796" sldId="332"/>
            <ac:spMk id="6" creationId="{49A5075A-97A2-74A4-F402-1E5A4804FE06}"/>
          </ac:spMkLst>
        </pc:spChg>
        <pc:spChg chg="mod">
          <ac:chgData name="Snooks, Kim" userId="d3280adf-933e-4871-888d-13dfabad143b" providerId="ADAL" clId="{B92F9CA3-64E5-B847-A52C-489DE090F4E3}" dt="2025-06-20T09:49:28.301" v="5512" actId="962"/>
          <ac:spMkLst>
            <pc:docMk/>
            <pc:sldMk cId="1619293796" sldId="332"/>
            <ac:spMk id="26" creationId="{1CB3F421-FAB2-D1A1-7AB3-2FD0286BF91D}"/>
          </ac:spMkLst>
        </pc:spChg>
        <pc:picChg chg="add mod">
          <ac:chgData name="Snooks, Kim" userId="d3280adf-933e-4871-888d-13dfabad143b" providerId="ADAL" clId="{B92F9CA3-64E5-B847-A52C-489DE090F4E3}" dt="2025-06-20T09:49:32.254" v="5516" actId="962"/>
          <ac:picMkLst>
            <pc:docMk/>
            <pc:sldMk cId="1619293796" sldId="332"/>
            <ac:picMk id="5" creationId="{FC2FB502-DA34-8D87-4A6D-F5094A21705C}"/>
          </ac:picMkLst>
        </pc:picChg>
        <pc:picChg chg="add mod">
          <ac:chgData name="Snooks, Kim" userId="d3280adf-933e-4871-888d-13dfabad143b" providerId="ADAL" clId="{B92F9CA3-64E5-B847-A52C-489DE090F4E3}" dt="2025-06-20T09:49:37.733" v="5517" actId="962"/>
          <ac:picMkLst>
            <pc:docMk/>
            <pc:sldMk cId="1619293796" sldId="332"/>
            <ac:picMk id="8" creationId="{59C06309-2748-A13D-3623-DE51155919B7}"/>
          </ac:picMkLst>
        </pc:picChg>
        <pc:picChg chg="add mod">
          <ac:chgData name="Snooks, Kim" userId="d3280adf-933e-4871-888d-13dfabad143b" providerId="ADAL" clId="{B92F9CA3-64E5-B847-A52C-489DE090F4E3}" dt="2025-06-20T09:49:47.183" v="5519" actId="962"/>
          <ac:picMkLst>
            <pc:docMk/>
            <pc:sldMk cId="1619293796" sldId="332"/>
            <ac:picMk id="10" creationId="{687A947A-DF51-2BB5-FBF0-76D3E3A56532}"/>
          </ac:picMkLst>
        </pc:picChg>
        <pc:picChg chg="mod">
          <ac:chgData name="Snooks, Kim" userId="d3280adf-933e-4871-888d-13dfabad143b" providerId="ADAL" clId="{B92F9CA3-64E5-B847-A52C-489DE090F4E3}" dt="2025-06-20T09:49:30.272" v="5514" actId="962"/>
          <ac:picMkLst>
            <pc:docMk/>
            <pc:sldMk cId="1619293796" sldId="332"/>
            <ac:picMk id="12" creationId="{B6446E1D-5606-2850-8E5E-3A0227437DD3}"/>
          </ac:picMkLst>
        </pc:picChg>
        <pc:picChg chg="mod">
          <ac:chgData name="Snooks, Kim" userId="d3280adf-933e-4871-888d-13dfabad143b" providerId="ADAL" clId="{B92F9CA3-64E5-B847-A52C-489DE090F4E3}" dt="2025-06-20T09:49:31.197" v="5515" actId="962"/>
          <ac:picMkLst>
            <pc:docMk/>
            <pc:sldMk cId="1619293796" sldId="332"/>
            <ac:picMk id="25" creationId="{D31DE877-1508-37A2-35F1-CFB82A824E7D}"/>
          </ac:picMkLst>
        </pc:picChg>
      </pc:sldChg>
      <pc:sldChg chg="addSp delSp modSp add mod modTransition">
        <pc:chgData name="Snooks, Kim" userId="d3280adf-933e-4871-888d-13dfabad143b" providerId="ADAL" clId="{B92F9CA3-64E5-B847-A52C-489DE090F4E3}" dt="2025-06-20T13:08:03.143" v="6873"/>
        <pc:sldMkLst>
          <pc:docMk/>
          <pc:sldMk cId="3949812688" sldId="333"/>
        </pc:sldMkLst>
        <pc:spChg chg="mod ord">
          <ac:chgData name="Snooks, Kim" userId="d3280adf-933e-4871-888d-13dfabad143b" providerId="ADAL" clId="{B92F9CA3-64E5-B847-A52C-489DE090F4E3}" dt="2025-06-20T10:27:35.612" v="6427" actId="13244"/>
          <ac:spMkLst>
            <pc:docMk/>
            <pc:sldMk cId="3949812688" sldId="333"/>
            <ac:spMk id="2" creationId="{BC7377D8-BA5F-E2E5-5B35-CF061AB7D9EB}"/>
          </ac:spMkLst>
        </pc:spChg>
        <pc:spChg chg="mod ord">
          <ac:chgData name="Snooks, Kim" userId="d3280adf-933e-4871-888d-13dfabad143b" providerId="ADAL" clId="{B92F9CA3-64E5-B847-A52C-489DE090F4E3}" dt="2025-06-20T10:27:35.612" v="6427" actId="13244"/>
          <ac:spMkLst>
            <pc:docMk/>
            <pc:sldMk cId="3949812688" sldId="333"/>
            <ac:spMk id="3" creationId="{BD021696-5166-90EB-A5E4-DA5DC1952ABD}"/>
          </ac:spMkLst>
        </pc:spChg>
        <pc:spChg chg="mod ord">
          <ac:chgData name="Snooks, Kim" userId="d3280adf-933e-4871-888d-13dfabad143b" providerId="ADAL" clId="{B92F9CA3-64E5-B847-A52C-489DE090F4E3}" dt="2025-06-20T10:27:35.612" v="6427" actId="13244"/>
          <ac:spMkLst>
            <pc:docMk/>
            <pc:sldMk cId="3949812688" sldId="333"/>
            <ac:spMk id="7" creationId="{000B17E3-A710-92A0-FCFD-B77707E0ACEE}"/>
          </ac:spMkLst>
        </pc:spChg>
        <pc:spChg chg="mod">
          <ac:chgData name="Snooks, Kim" userId="d3280adf-933e-4871-888d-13dfabad143b" providerId="ADAL" clId="{B92F9CA3-64E5-B847-A52C-489DE090F4E3}" dt="2025-06-20T09:49:51.092" v="5521" actId="962"/>
          <ac:spMkLst>
            <pc:docMk/>
            <pc:sldMk cId="3949812688" sldId="333"/>
            <ac:spMk id="8" creationId="{9F67A497-8DE7-298A-A085-615B10CF53D4}"/>
          </ac:spMkLst>
        </pc:spChg>
        <pc:spChg chg="mod">
          <ac:chgData name="Snooks, Kim" userId="d3280adf-933e-4871-888d-13dfabad143b" providerId="ADAL" clId="{B92F9CA3-64E5-B847-A52C-489DE090F4E3}" dt="2025-06-20T09:49:49.645" v="5520" actId="962"/>
          <ac:spMkLst>
            <pc:docMk/>
            <pc:sldMk cId="3949812688" sldId="333"/>
            <ac:spMk id="13" creationId="{382D0585-18B7-698C-8C28-36F7CD621283}"/>
          </ac:spMkLst>
        </pc:spChg>
        <pc:picChg chg="add mod">
          <ac:chgData name="Snooks, Kim" userId="d3280adf-933e-4871-888d-13dfabad143b" providerId="ADAL" clId="{B92F9CA3-64E5-B847-A52C-489DE090F4E3}" dt="2025-06-20T09:50:02.267" v="5525" actId="962"/>
          <ac:picMkLst>
            <pc:docMk/>
            <pc:sldMk cId="3949812688" sldId="333"/>
            <ac:picMk id="5" creationId="{99BE7356-527A-502A-73E8-E06BBFB6B179}"/>
          </ac:picMkLst>
        </pc:picChg>
        <pc:picChg chg="add mod">
          <ac:chgData name="Snooks, Kim" userId="d3280adf-933e-4871-888d-13dfabad143b" providerId="ADAL" clId="{B92F9CA3-64E5-B847-A52C-489DE090F4E3}" dt="2025-06-20T09:50:06.983" v="5527" actId="962"/>
          <ac:picMkLst>
            <pc:docMk/>
            <pc:sldMk cId="3949812688" sldId="333"/>
            <ac:picMk id="9" creationId="{B8846D11-AA9F-1332-449B-7F8F6AC98C42}"/>
          </ac:picMkLst>
        </pc:picChg>
        <pc:picChg chg="mod">
          <ac:chgData name="Snooks, Kim" userId="d3280adf-933e-4871-888d-13dfabad143b" providerId="ADAL" clId="{B92F9CA3-64E5-B847-A52C-489DE090F4E3}" dt="2025-06-20T09:49:56.180" v="5523" actId="962"/>
          <ac:picMkLst>
            <pc:docMk/>
            <pc:sldMk cId="3949812688" sldId="333"/>
            <ac:picMk id="10" creationId="{D23B46C1-9193-E70C-589C-861ED1859C29}"/>
          </ac:picMkLst>
        </pc:picChg>
        <pc:picChg chg="mod">
          <ac:chgData name="Snooks, Kim" userId="d3280adf-933e-4871-888d-13dfabad143b" providerId="ADAL" clId="{B92F9CA3-64E5-B847-A52C-489DE090F4E3}" dt="2025-06-20T09:49:54.661" v="5522" actId="962"/>
          <ac:picMkLst>
            <pc:docMk/>
            <pc:sldMk cId="3949812688" sldId="333"/>
            <ac:picMk id="12" creationId="{B76A02C1-9BCA-7D25-411C-CBCCDE76AC9A}"/>
          </ac:picMkLst>
        </pc:picChg>
        <pc:picChg chg="add mod">
          <ac:chgData name="Snooks, Kim" userId="d3280adf-933e-4871-888d-13dfabad143b" providerId="ADAL" clId="{B92F9CA3-64E5-B847-A52C-489DE090F4E3}" dt="2025-06-20T09:50:11.983" v="5529" actId="962"/>
          <ac:picMkLst>
            <pc:docMk/>
            <pc:sldMk cId="3949812688" sldId="333"/>
            <ac:picMk id="16" creationId="{52A1A8B3-4359-B86F-525D-C9A1F26C0BB9}"/>
          </ac:picMkLst>
        </pc:picChg>
      </pc:sldChg>
      <pc:sldChg chg="addSp modSp add mod modTransition">
        <pc:chgData name="Snooks, Kim" userId="d3280adf-933e-4871-888d-13dfabad143b" providerId="ADAL" clId="{B92F9CA3-64E5-B847-A52C-489DE090F4E3}" dt="2025-06-20T13:08:03.143" v="6873"/>
        <pc:sldMkLst>
          <pc:docMk/>
          <pc:sldMk cId="1372228488" sldId="334"/>
        </pc:sldMkLst>
        <pc:spChg chg="mod ord">
          <ac:chgData name="Snooks, Kim" userId="d3280adf-933e-4871-888d-13dfabad143b" providerId="ADAL" clId="{B92F9CA3-64E5-B847-A52C-489DE090F4E3}" dt="2025-06-20T10:27:45.394" v="6431" actId="13244"/>
          <ac:spMkLst>
            <pc:docMk/>
            <pc:sldMk cId="1372228488" sldId="334"/>
            <ac:spMk id="2" creationId="{096E1495-3D0D-8CE5-4D5C-77909011E089}"/>
          </ac:spMkLst>
        </pc:spChg>
        <pc:spChg chg="mod ord">
          <ac:chgData name="Snooks, Kim" userId="d3280adf-933e-4871-888d-13dfabad143b" providerId="ADAL" clId="{B92F9CA3-64E5-B847-A52C-489DE090F4E3}" dt="2025-06-20T10:27:45.394" v="6431" actId="13244"/>
          <ac:spMkLst>
            <pc:docMk/>
            <pc:sldMk cId="1372228488" sldId="334"/>
            <ac:spMk id="3" creationId="{144C1A6C-923E-3D1F-9EC2-A9D7BC4BBC51}"/>
          </ac:spMkLst>
        </pc:spChg>
        <pc:spChg chg="mod ord">
          <ac:chgData name="Snooks, Kim" userId="d3280adf-933e-4871-888d-13dfabad143b" providerId="ADAL" clId="{B92F9CA3-64E5-B847-A52C-489DE090F4E3}" dt="2025-06-20T10:27:41.286" v="6429" actId="13244"/>
          <ac:spMkLst>
            <pc:docMk/>
            <pc:sldMk cId="1372228488" sldId="334"/>
            <ac:spMk id="6" creationId="{F4582C1F-6A1D-7F1A-0DE6-6290C8F2EA35}"/>
          </ac:spMkLst>
        </pc:spChg>
        <pc:spChg chg="mod">
          <ac:chgData name="Snooks, Kim" userId="d3280adf-933e-4871-888d-13dfabad143b" providerId="ADAL" clId="{B92F9CA3-64E5-B847-A52C-489DE090F4E3}" dt="2025-06-20T09:50:14.904" v="5531" actId="962"/>
          <ac:spMkLst>
            <pc:docMk/>
            <pc:sldMk cId="1372228488" sldId="334"/>
            <ac:spMk id="7" creationId="{2ED3A2B3-2CE7-BD10-F7B8-14F0CEC4F958}"/>
          </ac:spMkLst>
        </pc:spChg>
        <pc:spChg chg="mod">
          <ac:chgData name="Snooks, Kim" userId="d3280adf-933e-4871-888d-13dfabad143b" providerId="ADAL" clId="{B92F9CA3-64E5-B847-A52C-489DE090F4E3}" dt="2025-06-20T09:50:14.003" v="5530" actId="962"/>
          <ac:spMkLst>
            <pc:docMk/>
            <pc:sldMk cId="1372228488" sldId="334"/>
            <ac:spMk id="14" creationId="{812F9A52-13C0-84C1-F2E3-B9F7E557B8DC}"/>
          </ac:spMkLst>
        </pc:spChg>
        <pc:picChg chg="add mod">
          <ac:chgData name="Snooks, Kim" userId="d3280adf-933e-4871-888d-13dfabad143b" providerId="ADAL" clId="{B92F9CA3-64E5-B847-A52C-489DE090F4E3}" dt="2025-06-20T09:50:21.883" v="5535" actId="962"/>
          <ac:picMkLst>
            <pc:docMk/>
            <pc:sldMk cId="1372228488" sldId="334"/>
            <ac:picMk id="5" creationId="{EDFE499E-2F4F-5F7E-49E1-9369A24D039C}"/>
          </ac:picMkLst>
        </pc:picChg>
        <pc:picChg chg="mod">
          <ac:chgData name="Snooks, Kim" userId="d3280adf-933e-4871-888d-13dfabad143b" providerId="ADAL" clId="{B92F9CA3-64E5-B847-A52C-489DE090F4E3}" dt="2025-06-20T09:50:17.193" v="5533" actId="962"/>
          <ac:picMkLst>
            <pc:docMk/>
            <pc:sldMk cId="1372228488" sldId="334"/>
            <ac:picMk id="9" creationId="{6262236A-04C6-6638-8E09-A262C8D949E8}"/>
          </ac:picMkLst>
        </pc:picChg>
        <pc:picChg chg="add mod">
          <ac:chgData name="Snooks, Kim" userId="d3280adf-933e-4871-888d-13dfabad143b" providerId="ADAL" clId="{B92F9CA3-64E5-B847-A52C-489DE090F4E3}" dt="2025-06-20T09:50:26.482" v="5537" actId="962"/>
          <ac:picMkLst>
            <pc:docMk/>
            <pc:sldMk cId="1372228488" sldId="334"/>
            <ac:picMk id="10" creationId="{F117ECC0-9029-E582-D0F3-2BD24BF51DD8}"/>
          </ac:picMkLst>
        </pc:picChg>
        <pc:picChg chg="mod">
          <ac:chgData name="Snooks, Kim" userId="d3280adf-933e-4871-888d-13dfabad143b" providerId="ADAL" clId="{B92F9CA3-64E5-B847-A52C-489DE090F4E3}" dt="2025-06-20T09:50:16.081" v="5532" actId="962"/>
          <ac:picMkLst>
            <pc:docMk/>
            <pc:sldMk cId="1372228488" sldId="334"/>
            <ac:picMk id="12" creationId="{73E53AD3-1A51-8918-E263-5A42F6B6D4C2}"/>
          </ac:picMkLst>
        </pc:picChg>
      </pc:sldChg>
      <pc:sldChg chg="addSp modSp add mod modTransition">
        <pc:chgData name="Snooks, Kim" userId="d3280adf-933e-4871-888d-13dfabad143b" providerId="ADAL" clId="{B92F9CA3-64E5-B847-A52C-489DE090F4E3}" dt="2025-06-20T13:08:03.143" v="6873"/>
        <pc:sldMkLst>
          <pc:docMk/>
          <pc:sldMk cId="4256494505" sldId="335"/>
        </pc:sldMkLst>
        <pc:spChg chg="mod ord">
          <ac:chgData name="Snooks, Kim" userId="d3280adf-933e-4871-888d-13dfabad143b" providerId="ADAL" clId="{B92F9CA3-64E5-B847-A52C-489DE090F4E3}" dt="2025-06-20T10:28:11.909" v="6437" actId="13244"/>
          <ac:spMkLst>
            <pc:docMk/>
            <pc:sldMk cId="4256494505" sldId="335"/>
            <ac:spMk id="2" creationId="{14CAEA29-EF61-A58E-9DCF-DAF19652C2A0}"/>
          </ac:spMkLst>
        </pc:spChg>
        <pc:spChg chg="mod ord">
          <ac:chgData name="Snooks, Kim" userId="d3280adf-933e-4871-888d-13dfabad143b" providerId="ADAL" clId="{B92F9CA3-64E5-B847-A52C-489DE090F4E3}" dt="2025-06-20T10:28:11.909" v="6437" actId="13244"/>
          <ac:spMkLst>
            <pc:docMk/>
            <pc:sldMk cId="4256494505" sldId="335"/>
            <ac:spMk id="3" creationId="{C812EC2A-20CE-37A8-F9F4-21D6743A30F4}"/>
          </ac:spMkLst>
        </pc:spChg>
        <pc:spChg chg="mod ord">
          <ac:chgData name="Snooks, Kim" userId="d3280adf-933e-4871-888d-13dfabad143b" providerId="ADAL" clId="{B92F9CA3-64E5-B847-A52C-489DE090F4E3}" dt="2025-06-20T10:28:05.290" v="6435" actId="13244"/>
          <ac:spMkLst>
            <pc:docMk/>
            <pc:sldMk cId="4256494505" sldId="335"/>
            <ac:spMk id="7" creationId="{A7CA757F-5718-8C02-2BA7-26ECA47D6E44}"/>
          </ac:spMkLst>
        </pc:spChg>
        <pc:spChg chg="mod">
          <ac:chgData name="Snooks, Kim" userId="d3280adf-933e-4871-888d-13dfabad143b" providerId="ADAL" clId="{B92F9CA3-64E5-B847-A52C-489DE090F4E3}" dt="2025-06-20T09:50:43.677" v="5546" actId="962"/>
          <ac:spMkLst>
            <pc:docMk/>
            <pc:sldMk cId="4256494505" sldId="335"/>
            <ac:spMk id="8" creationId="{48B5CE3F-9F32-C4ED-ED02-D94F5D00D522}"/>
          </ac:spMkLst>
        </pc:spChg>
        <pc:spChg chg="mod">
          <ac:chgData name="Snooks, Kim" userId="d3280adf-933e-4871-888d-13dfabad143b" providerId="ADAL" clId="{B92F9CA3-64E5-B847-A52C-489DE090F4E3}" dt="2025-06-20T09:50:42.734" v="5545" actId="962"/>
          <ac:spMkLst>
            <pc:docMk/>
            <pc:sldMk cId="4256494505" sldId="335"/>
            <ac:spMk id="15" creationId="{6896FA20-A7A5-B226-8D2D-269E42D0FC2C}"/>
          </ac:spMkLst>
        </pc:spChg>
        <pc:picChg chg="add mod">
          <ac:chgData name="Snooks, Kim" userId="d3280adf-933e-4871-888d-13dfabad143b" providerId="ADAL" clId="{B92F9CA3-64E5-B847-A52C-489DE090F4E3}" dt="2025-06-20T09:50:50.416" v="5550" actId="962"/>
          <ac:picMkLst>
            <pc:docMk/>
            <pc:sldMk cId="4256494505" sldId="335"/>
            <ac:picMk id="5" creationId="{EBF99145-6032-01AD-4226-FD989B156FEC}"/>
          </ac:picMkLst>
        </pc:picChg>
        <pc:picChg chg="mod">
          <ac:chgData name="Snooks, Kim" userId="d3280adf-933e-4871-888d-13dfabad143b" providerId="ADAL" clId="{B92F9CA3-64E5-B847-A52C-489DE090F4E3}" dt="2025-06-20T09:50:44.543" v="5547" actId="962"/>
          <ac:picMkLst>
            <pc:docMk/>
            <pc:sldMk cId="4256494505" sldId="335"/>
            <ac:picMk id="12" creationId="{46807E6C-FA9A-1FFE-1A3B-FAB8114C88FA}"/>
          </ac:picMkLst>
        </pc:picChg>
        <pc:picChg chg="mod">
          <ac:chgData name="Snooks, Kim" userId="d3280adf-933e-4871-888d-13dfabad143b" providerId="ADAL" clId="{B92F9CA3-64E5-B847-A52C-489DE090F4E3}" dt="2025-06-20T09:50:45.479" v="5548" actId="962"/>
          <ac:picMkLst>
            <pc:docMk/>
            <pc:sldMk cId="4256494505" sldId="335"/>
            <ac:picMk id="14" creationId="{F94C3579-159C-9141-2631-C264B0AD2918}"/>
          </ac:picMkLst>
        </pc:picChg>
      </pc:sldChg>
      <pc:sldChg chg="addSp modSp add mod modTransition modNotesTx">
        <pc:chgData name="Snooks, Kim" userId="d3280adf-933e-4871-888d-13dfabad143b" providerId="ADAL" clId="{B92F9CA3-64E5-B847-A52C-489DE090F4E3}" dt="2025-06-20T13:08:03.143" v="6873"/>
        <pc:sldMkLst>
          <pc:docMk/>
          <pc:sldMk cId="1080080165" sldId="336"/>
        </pc:sldMkLst>
        <pc:spChg chg="mod ord">
          <ac:chgData name="Snooks, Kim" userId="d3280adf-933e-4871-888d-13dfabad143b" providerId="ADAL" clId="{B92F9CA3-64E5-B847-A52C-489DE090F4E3}" dt="2025-06-20T10:28:21.251" v="6440" actId="13244"/>
          <ac:spMkLst>
            <pc:docMk/>
            <pc:sldMk cId="1080080165" sldId="336"/>
            <ac:spMk id="2" creationId="{F58D0B97-0556-A256-6FFD-37D2C4F27460}"/>
          </ac:spMkLst>
        </pc:spChg>
        <pc:spChg chg="mod ord">
          <ac:chgData name="Snooks, Kim" userId="d3280adf-933e-4871-888d-13dfabad143b" providerId="ADAL" clId="{B92F9CA3-64E5-B847-A52C-489DE090F4E3}" dt="2025-06-20T10:28:21.251" v="6440" actId="13244"/>
          <ac:spMkLst>
            <pc:docMk/>
            <pc:sldMk cId="1080080165" sldId="336"/>
            <ac:spMk id="3" creationId="{94F54821-4999-0965-3F69-6617B73FB15B}"/>
          </ac:spMkLst>
        </pc:spChg>
        <pc:spChg chg="mod">
          <ac:chgData name="Snooks, Kim" userId="d3280adf-933e-4871-888d-13dfabad143b" providerId="ADAL" clId="{B92F9CA3-64E5-B847-A52C-489DE090F4E3}" dt="2025-06-20T09:50:52.919" v="5552" actId="962"/>
          <ac:spMkLst>
            <pc:docMk/>
            <pc:sldMk cId="1080080165" sldId="336"/>
            <ac:spMk id="4" creationId="{D7A9C9D8-51BD-5382-FF63-369C9E7F894E}"/>
          </ac:spMkLst>
        </pc:spChg>
        <pc:spChg chg="mod ord">
          <ac:chgData name="Snooks, Kim" userId="d3280adf-933e-4871-888d-13dfabad143b" providerId="ADAL" clId="{B92F9CA3-64E5-B847-A52C-489DE090F4E3}" dt="2025-06-20T10:28:17.404" v="6438" actId="13244"/>
          <ac:spMkLst>
            <pc:docMk/>
            <pc:sldMk cId="1080080165" sldId="336"/>
            <ac:spMk id="6" creationId="{F47C5AE7-C042-7A98-A1F5-0D85608C35C9}"/>
          </ac:spMkLst>
        </pc:spChg>
        <pc:spChg chg="mod">
          <ac:chgData name="Snooks, Kim" userId="d3280adf-933e-4871-888d-13dfabad143b" providerId="ADAL" clId="{B92F9CA3-64E5-B847-A52C-489DE090F4E3}" dt="2025-06-20T09:50:52.243" v="5551" actId="962"/>
          <ac:spMkLst>
            <pc:docMk/>
            <pc:sldMk cId="1080080165" sldId="336"/>
            <ac:spMk id="26" creationId="{52CB3ECD-8936-E0C6-0EA1-296DBDDC8E23}"/>
          </ac:spMkLst>
        </pc:spChg>
        <pc:picChg chg="add mod">
          <ac:chgData name="Snooks, Kim" userId="d3280adf-933e-4871-888d-13dfabad143b" providerId="ADAL" clId="{B92F9CA3-64E5-B847-A52C-489DE090F4E3}" dt="2025-06-20T09:50:56.282" v="5555" actId="962"/>
          <ac:picMkLst>
            <pc:docMk/>
            <pc:sldMk cId="1080080165" sldId="336"/>
            <ac:picMk id="5" creationId="{68206739-8A58-ADFE-A88A-A3F11A0A16AE}"/>
          </ac:picMkLst>
        </pc:picChg>
        <pc:picChg chg="add mod">
          <ac:chgData name="Snooks, Kim" userId="d3280adf-933e-4871-888d-13dfabad143b" providerId="ADAL" clId="{B92F9CA3-64E5-B847-A52C-489DE090F4E3}" dt="2025-06-20T09:50:59.565" v="5556" actId="962"/>
          <ac:picMkLst>
            <pc:docMk/>
            <pc:sldMk cId="1080080165" sldId="336"/>
            <ac:picMk id="8" creationId="{ADA9CEF1-48F4-0978-8BC4-B4A344138D5E}"/>
          </ac:picMkLst>
        </pc:picChg>
        <pc:picChg chg="add mod">
          <ac:chgData name="Snooks, Kim" userId="d3280adf-933e-4871-888d-13dfabad143b" providerId="ADAL" clId="{B92F9CA3-64E5-B847-A52C-489DE090F4E3}" dt="2025-06-20T09:51:05.316" v="5558" actId="962"/>
          <ac:picMkLst>
            <pc:docMk/>
            <pc:sldMk cId="1080080165" sldId="336"/>
            <ac:picMk id="10" creationId="{F9BA5819-AA0A-C4DD-336B-500D62A7C524}"/>
          </ac:picMkLst>
        </pc:picChg>
        <pc:picChg chg="mod">
          <ac:chgData name="Snooks, Kim" userId="d3280adf-933e-4871-888d-13dfabad143b" providerId="ADAL" clId="{B92F9CA3-64E5-B847-A52C-489DE090F4E3}" dt="2025-06-20T09:50:53.828" v="5553" actId="962"/>
          <ac:picMkLst>
            <pc:docMk/>
            <pc:sldMk cId="1080080165" sldId="336"/>
            <ac:picMk id="12" creationId="{830421EE-7248-9948-ACEF-8DB802CF76DD}"/>
          </ac:picMkLst>
        </pc:picChg>
        <pc:picChg chg="mod">
          <ac:chgData name="Snooks, Kim" userId="d3280adf-933e-4871-888d-13dfabad143b" providerId="ADAL" clId="{B92F9CA3-64E5-B847-A52C-489DE090F4E3}" dt="2025-06-20T09:50:54.954" v="5554" actId="962"/>
          <ac:picMkLst>
            <pc:docMk/>
            <pc:sldMk cId="1080080165" sldId="336"/>
            <ac:picMk id="25" creationId="{16E3C135-0FB3-D885-7ECD-E4A93A751B3F}"/>
          </ac:picMkLst>
        </pc:picChg>
      </pc:sldChg>
      <pc:sldChg chg="addSp modSp add mod modTransition modNotesTx">
        <pc:chgData name="Snooks, Kim" userId="d3280adf-933e-4871-888d-13dfabad143b" providerId="ADAL" clId="{B92F9CA3-64E5-B847-A52C-489DE090F4E3}" dt="2025-06-20T13:08:03.143" v="6873"/>
        <pc:sldMkLst>
          <pc:docMk/>
          <pc:sldMk cId="4204442624" sldId="337"/>
        </pc:sldMkLst>
        <pc:spChg chg="mod ord">
          <ac:chgData name="Snooks, Kim" userId="d3280adf-933e-4871-888d-13dfabad143b" providerId="ADAL" clId="{B92F9CA3-64E5-B847-A52C-489DE090F4E3}" dt="2025-06-20T10:28:28.352" v="6442" actId="13244"/>
          <ac:spMkLst>
            <pc:docMk/>
            <pc:sldMk cId="4204442624" sldId="337"/>
            <ac:spMk id="2" creationId="{F50260D6-48F4-0E87-7867-CC82B5B912DD}"/>
          </ac:spMkLst>
        </pc:spChg>
        <pc:spChg chg="mod ord">
          <ac:chgData name="Snooks, Kim" userId="d3280adf-933e-4871-888d-13dfabad143b" providerId="ADAL" clId="{B92F9CA3-64E5-B847-A52C-489DE090F4E3}" dt="2025-06-20T10:28:32.370" v="6443" actId="13244"/>
          <ac:spMkLst>
            <pc:docMk/>
            <pc:sldMk cId="4204442624" sldId="337"/>
            <ac:spMk id="3" creationId="{1E5A6F5E-0A86-9DB9-A11E-118E80CE8C57}"/>
          </ac:spMkLst>
        </pc:spChg>
        <pc:spChg chg="mod ord">
          <ac:chgData name="Snooks, Kim" userId="d3280adf-933e-4871-888d-13dfabad143b" providerId="ADAL" clId="{B92F9CA3-64E5-B847-A52C-489DE090F4E3}" dt="2025-06-20T10:28:28.352" v="6442" actId="13244"/>
          <ac:spMkLst>
            <pc:docMk/>
            <pc:sldMk cId="4204442624" sldId="337"/>
            <ac:spMk id="7" creationId="{49C0BC0A-4A2B-3440-DDBB-7BB41BAFBDF5}"/>
          </ac:spMkLst>
        </pc:spChg>
        <pc:spChg chg="mod">
          <ac:chgData name="Snooks, Kim" userId="d3280adf-933e-4871-888d-13dfabad143b" providerId="ADAL" clId="{B92F9CA3-64E5-B847-A52C-489DE090F4E3}" dt="2025-06-20T09:51:09.060" v="5560" actId="962"/>
          <ac:spMkLst>
            <pc:docMk/>
            <pc:sldMk cId="4204442624" sldId="337"/>
            <ac:spMk id="8" creationId="{70C4391D-7D28-12C0-14EB-F7F3082A02AD}"/>
          </ac:spMkLst>
        </pc:spChg>
        <pc:spChg chg="mod">
          <ac:chgData name="Snooks, Kim" userId="d3280adf-933e-4871-888d-13dfabad143b" providerId="ADAL" clId="{B92F9CA3-64E5-B847-A52C-489DE090F4E3}" dt="2025-06-20T09:51:08.116" v="5559" actId="962"/>
          <ac:spMkLst>
            <pc:docMk/>
            <pc:sldMk cId="4204442624" sldId="337"/>
            <ac:spMk id="13" creationId="{CF948BB8-4C32-7813-3B2B-AC9AA7A3DC27}"/>
          </ac:spMkLst>
        </pc:spChg>
        <pc:picChg chg="add mod">
          <ac:chgData name="Snooks, Kim" userId="d3280adf-933e-4871-888d-13dfabad143b" providerId="ADAL" clId="{B92F9CA3-64E5-B847-A52C-489DE090F4E3}" dt="2025-06-20T09:51:23.715" v="5564" actId="962"/>
          <ac:picMkLst>
            <pc:docMk/>
            <pc:sldMk cId="4204442624" sldId="337"/>
            <ac:picMk id="5" creationId="{B8672928-A24A-B69E-48F2-63D0913A8B58}"/>
          </ac:picMkLst>
        </pc:picChg>
        <pc:picChg chg="add mod">
          <ac:chgData name="Snooks, Kim" userId="d3280adf-933e-4871-888d-13dfabad143b" providerId="ADAL" clId="{B92F9CA3-64E5-B847-A52C-489DE090F4E3}" dt="2025-06-20T09:51:24.744" v="5565" actId="962"/>
          <ac:picMkLst>
            <pc:docMk/>
            <pc:sldMk cId="4204442624" sldId="337"/>
            <ac:picMk id="6" creationId="{C5BEEEEC-7CA1-FACB-EB5F-C6714FDDC65B}"/>
          </ac:picMkLst>
        </pc:picChg>
        <pc:picChg chg="mod">
          <ac:chgData name="Snooks, Kim" userId="d3280adf-933e-4871-888d-13dfabad143b" providerId="ADAL" clId="{B92F9CA3-64E5-B847-A52C-489DE090F4E3}" dt="2025-06-20T09:51:10.897" v="5562" actId="962"/>
          <ac:picMkLst>
            <pc:docMk/>
            <pc:sldMk cId="4204442624" sldId="337"/>
            <ac:picMk id="10" creationId="{2A826363-3E4A-A886-0AC6-098967676C46}"/>
          </ac:picMkLst>
        </pc:picChg>
        <pc:picChg chg="add mod">
          <ac:chgData name="Snooks, Kim" userId="d3280adf-933e-4871-888d-13dfabad143b" providerId="ADAL" clId="{B92F9CA3-64E5-B847-A52C-489DE090F4E3}" dt="2025-06-20T09:51:30.415" v="5566" actId="962"/>
          <ac:picMkLst>
            <pc:docMk/>
            <pc:sldMk cId="4204442624" sldId="337"/>
            <ac:picMk id="11" creationId="{3F7CC6EF-752F-D658-A395-51EFE3DA795E}"/>
          </ac:picMkLst>
        </pc:picChg>
        <pc:picChg chg="mod">
          <ac:chgData name="Snooks, Kim" userId="d3280adf-933e-4871-888d-13dfabad143b" providerId="ADAL" clId="{B92F9CA3-64E5-B847-A52C-489DE090F4E3}" dt="2025-06-20T09:51:09.987" v="5561" actId="962"/>
          <ac:picMkLst>
            <pc:docMk/>
            <pc:sldMk cId="4204442624" sldId="337"/>
            <ac:picMk id="12" creationId="{111442D7-928A-518E-8780-DB3747C8C8F5}"/>
          </ac:picMkLst>
        </pc:picChg>
      </pc:sldChg>
      <pc:sldChg chg="addSp modSp add mod modTransition">
        <pc:chgData name="Snooks, Kim" userId="d3280adf-933e-4871-888d-13dfabad143b" providerId="ADAL" clId="{B92F9CA3-64E5-B847-A52C-489DE090F4E3}" dt="2025-06-20T13:17:25.385" v="6939" actId="1076"/>
        <pc:sldMkLst>
          <pc:docMk/>
          <pc:sldMk cId="456160902" sldId="338"/>
        </pc:sldMkLst>
        <pc:spChg chg="mod ord">
          <ac:chgData name="Snooks, Kim" userId="d3280adf-933e-4871-888d-13dfabad143b" providerId="ADAL" clId="{B92F9CA3-64E5-B847-A52C-489DE090F4E3}" dt="2025-06-20T10:28:41.793" v="6446" actId="13244"/>
          <ac:spMkLst>
            <pc:docMk/>
            <pc:sldMk cId="456160902" sldId="338"/>
            <ac:spMk id="2" creationId="{780892DA-7452-8010-07B4-C0391B34B057}"/>
          </ac:spMkLst>
        </pc:spChg>
        <pc:spChg chg="mod ord">
          <ac:chgData name="Snooks, Kim" userId="d3280adf-933e-4871-888d-13dfabad143b" providerId="ADAL" clId="{B92F9CA3-64E5-B847-A52C-489DE090F4E3}" dt="2025-06-20T10:28:41.793" v="6446" actId="13244"/>
          <ac:spMkLst>
            <pc:docMk/>
            <pc:sldMk cId="456160902" sldId="338"/>
            <ac:spMk id="3" creationId="{23761EC9-BBCC-BF32-D598-8921EEBF1E22}"/>
          </ac:spMkLst>
        </pc:spChg>
        <pc:spChg chg="mod ord">
          <ac:chgData name="Snooks, Kim" userId="d3280adf-933e-4871-888d-13dfabad143b" providerId="ADAL" clId="{B92F9CA3-64E5-B847-A52C-489DE090F4E3}" dt="2025-06-20T10:28:41.793" v="6446" actId="13244"/>
          <ac:spMkLst>
            <pc:docMk/>
            <pc:sldMk cId="456160902" sldId="338"/>
            <ac:spMk id="6" creationId="{46AA3987-A782-12A7-80FD-7D5A3EBF027A}"/>
          </ac:spMkLst>
        </pc:spChg>
        <pc:spChg chg="mod">
          <ac:chgData name="Snooks, Kim" userId="d3280adf-933e-4871-888d-13dfabad143b" providerId="ADAL" clId="{B92F9CA3-64E5-B847-A52C-489DE090F4E3}" dt="2025-06-20T09:51:35.774" v="5568" actId="962"/>
          <ac:spMkLst>
            <pc:docMk/>
            <pc:sldMk cId="456160902" sldId="338"/>
            <ac:spMk id="7" creationId="{FC3141C4-FB4F-0D2B-BBA8-87F48E281209}"/>
          </ac:spMkLst>
        </pc:spChg>
        <pc:spChg chg="mod">
          <ac:chgData name="Snooks, Kim" userId="d3280adf-933e-4871-888d-13dfabad143b" providerId="ADAL" clId="{B92F9CA3-64E5-B847-A52C-489DE090F4E3}" dt="2025-06-20T09:51:32.959" v="5567" actId="962"/>
          <ac:spMkLst>
            <pc:docMk/>
            <pc:sldMk cId="456160902" sldId="338"/>
            <ac:spMk id="14" creationId="{960A4566-4C4F-38C9-7598-523837381571}"/>
          </ac:spMkLst>
        </pc:spChg>
        <pc:picChg chg="add mod">
          <ac:chgData name="Snooks, Kim" userId="d3280adf-933e-4871-888d-13dfabad143b" providerId="ADAL" clId="{B92F9CA3-64E5-B847-A52C-489DE090F4E3}" dt="2025-06-20T09:51:51.398" v="5572" actId="962"/>
          <ac:picMkLst>
            <pc:docMk/>
            <pc:sldMk cId="456160902" sldId="338"/>
            <ac:picMk id="5" creationId="{9676845D-87ED-AFA7-C37B-CC917661BF2E}"/>
          </ac:picMkLst>
        </pc:picChg>
        <pc:picChg chg="mod">
          <ac:chgData name="Snooks, Kim" userId="d3280adf-933e-4871-888d-13dfabad143b" providerId="ADAL" clId="{B92F9CA3-64E5-B847-A52C-489DE090F4E3}" dt="2025-06-20T13:17:25.385" v="6939" actId="1076"/>
          <ac:picMkLst>
            <pc:docMk/>
            <pc:sldMk cId="456160902" sldId="338"/>
            <ac:picMk id="9" creationId="{D5CFC143-4909-E740-2276-0385B16D441F}"/>
          </ac:picMkLst>
        </pc:picChg>
        <pc:picChg chg="mod">
          <ac:chgData name="Snooks, Kim" userId="d3280adf-933e-4871-888d-13dfabad143b" providerId="ADAL" clId="{B92F9CA3-64E5-B847-A52C-489DE090F4E3}" dt="2025-06-20T09:51:37.237" v="5569" actId="962"/>
          <ac:picMkLst>
            <pc:docMk/>
            <pc:sldMk cId="456160902" sldId="338"/>
            <ac:picMk id="12" creationId="{E83AAA7B-FE41-F815-5AB0-F14FB48C6828}"/>
          </ac:picMkLst>
        </pc:picChg>
      </pc:sldChg>
      <pc:sldChg chg="addSp delSp modSp add mod modTransition">
        <pc:chgData name="Snooks, Kim" userId="d3280adf-933e-4871-888d-13dfabad143b" providerId="ADAL" clId="{B92F9CA3-64E5-B847-A52C-489DE090F4E3}" dt="2025-06-20T13:08:03.143" v="6873"/>
        <pc:sldMkLst>
          <pc:docMk/>
          <pc:sldMk cId="2319174833" sldId="339"/>
        </pc:sldMkLst>
        <pc:spChg chg="mod ord">
          <ac:chgData name="Snooks, Kim" userId="d3280adf-933e-4871-888d-13dfabad143b" providerId="ADAL" clId="{B92F9CA3-64E5-B847-A52C-489DE090F4E3}" dt="2025-06-20T10:28:48.959" v="6449" actId="13244"/>
          <ac:spMkLst>
            <pc:docMk/>
            <pc:sldMk cId="2319174833" sldId="339"/>
            <ac:spMk id="7" creationId="{5A9D9E06-002D-0D55-C879-0B3165EE7045}"/>
          </ac:spMkLst>
        </pc:spChg>
        <pc:spChg chg="mod">
          <ac:chgData name="Snooks, Kim" userId="d3280adf-933e-4871-888d-13dfabad143b" providerId="ADAL" clId="{B92F9CA3-64E5-B847-A52C-489DE090F4E3}" dt="2025-06-20T09:51:54.374" v="5574" actId="962"/>
          <ac:spMkLst>
            <pc:docMk/>
            <pc:sldMk cId="2319174833" sldId="339"/>
            <ac:spMk id="8" creationId="{9B0E15E2-7DAA-8FBB-7C98-57B1AE8AE2D5}"/>
          </ac:spMkLst>
        </pc:spChg>
        <pc:spChg chg="mod">
          <ac:chgData name="Snooks, Kim" userId="d3280adf-933e-4871-888d-13dfabad143b" providerId="ADAL" clId="{B92F9CA3-64E5-B847-A52C-489DE090F4E3}" dt="2025-06-20T09:51:53.526" v="5573" actId="962"/>
          <ac:spMkLst>
            <pc:docMk/>
            <pc:sldMk cId="2319174833" sldId="339"/>
            <ac:spMk id="15" creationId="{F574655A-C692-1421-7B4D-9B484313947B}"/>
          </ac:spMkLst>
        </pc:spChg>
        <pc:spChg chg="add mod ord">
          <ac:chgData name="Snooks, Kim" userId="d3280adf-933e-4871-888d-13dfabad143b" providerId="ADAL" clId="{B92F9CA3-64E5-B847-A52C-489DE090F4E3}" dt="2025-06-20T10:28:48.959" v="6449" actId="13244"/>
          <ac:spMkLst>
            <pc:docMk/>
            <pc:sldMk cId="2319174833" sldId="339"/>
            <ac:spMk id="18" creationId="{96D3B32B-71FD-4299-0E77-DB38E503A681}"/>
          </ac:spMkLst>
        </pc:spChg>
        <pc:spChg chg="add mod ord">
          <ac:chgData name="Snooks, Kim" userId="d3280adf-933e-4871-888d-13dfabad143b" providerId="ADAL" clId="{B92F9CA3-64E5-B847-A52C-489DE090F4E3}" dt="2025-06-20T10:28:48.959" v="6449" actId="13244"/>
          <ac:spMkLst>
            <pc:docMk/>
            <pc:sldMk cId="2319174833" sldId="339"/>
            <ac:spMk id="19" creationId="{2B10F7AC-B5A4-B290-451D-A1DE181E4CFA}"/>
          </ac:spMkLst>
        </pc:spChg>
        <pc:picChg chg="mod">
          <ac:chgData name="Snooks, Kim" userId="d3280adf-933e-4871-888d-13dfabad143b" providerId="ADAL" clId="{B92F9CA3-64E5-B847-A52C-489DE090F4E3}" dt="2025-06-20T09:51:55.268" v="5575" actId="962"/>
          <ac:picMkLst>
            <pc:docMk/>
            <pc:sldMk cId="2319174833" sldId="339"/>
            <ac:picMk id="14" creationId="{921C3804-BAFA-9774-6D40-DD0593030831}"/>
          </ac:picMkLst>
        </pc:picChg>
        <pc:picChg chg="add mod">
          <ac:chgData name="Snooks, Kim" userId="d3280adf-933e-4871-888d-13dfabad143b" providerId="ADAL" clId="{B92F9CA3-64E5-B847-A52C-489DE090F4E3}" dt="2025-06-20T09:51:56.424" v="5576" actId="962"/>
          <ac:picMkLst>
            <pc:docMk/>
            <pc:sldMk cId="2319174833" sldId="339"/>
            <ac:picMk id="17" creationId="{5676CFBD-FCF7-B958-E216-EABB62194714}"/>
          </ac:picMkLst>
        </pc:picChg>
        <pc:picChg chg="add mod">
          <ac:chgData name="Snooks, Kim" userId="d3280adf-933e-4871-888d-13dfabad143b" providerId="ADAL" clId="{B92F9CA3-64E5-B847-A52C-489DE090F4E3}" dt="2025-06-20T09:52:01.499" v="5578" actId="962"/>
          <ac:picMkLst>
            <pc:docMk/>
            <pc:sldMk cId="2319174833" sldId="339"/>
            <ac:picMk id="20" creationId="{53802086-0F28-B448-49D6-20C66173A16C}"/>
          </ac:picMkLst>
        </pc:picChg>
        <pc:picChg chg="add mod">
          <ac:chgData name="Snooks, Kim" userId="d3280adf-933e-4871-888d-13dfabad143b" providerId="ADAL" clId="{B92F9CA3-64E5-B847-A52C-489DE090F4E3}" dt="2025-06-20T09:52:06.715" v="5580" actId="962"/>
          <ac:picMkLst>
            <pc:docMk/>
            <pc:sldMk cId="2319174833" sldId="339"/>
            <ac:picMk id="21" creationId="{40D5D256-8494-53C4-F346-F474B7466EA5}"/>
          </ac:picMkLst>
        </pc:picChg>
      </pc:sldChg>
      <pc:sldChg chg="addSp delSp modSp add mod modTransition modNotesTx">
        <pc:chgData name="Snooks, Kim" userId="d3280adf-933e-4871-888d-13dfabad143b" providerId="ADAL" clId="{B92F9CA3-64E5-B847-A52C-489DE090F4E3}" dt="2025-06-20T13:19:33.884" v="6954"/>
        <pc:sldMkLst>
          <pc:docMk/>
          <pc:sldMk cId="3011005332" sldId="340"/>
        </pc:sldMkLst>
        <pc:spChg chg="mod ord">
          <ac:chgData name="Snooks, Kim" userId="d3280adf-933e-4871-888d-13dfabad143b" providerId="ADAL" clId="{B92F9CA3-64E5-B847-A52C-489DE090F4E3}" dt="2025-06-20T10:29:08.737" v="6455" actId="13244"/>
          <ac:spMkLst>
            <pc:docMk/>
            <pc:sldMk cId="3011005332" sldId="340"/>
            <ac:spMk id="6" creationId="{36F1223C-8B10-1FEA-CC2D-C2309CA1831C}"/>
          </ac:spMkLst>
        </pc:spChg>
        <pc:spChg chg="add mod">
          <ac:chgData name="Snooks, Kim" userId="d3280adf-933e-4871-888d-13dfabad143b" providerId="ADAL" clId="{B92F9CA3-64E5-B847-A52C-489DE090F4E3}" dt="2025-06-20T09:52:26.617" v="5590" actId="962"/>
          <ac:spMkLst>
            <pc:docMk/>
            <pc:sldMk cId="3011005332" sldId="340"/>
            <ac:spMk id="11" creationId="{CD333C24-12CF-A542-FAA4-DE380D8C1FCD}"/>
          </ac:spMkLst>
        </pc:spChg>
        <pc:spChg chg="add mod ord">
          <ac:chgData name="Snooks, Kim" userId="d3280adf-933e-4871-888d-13dfabad143b" providerId="ADAL" clId="{B92F9CA3-64E5-B847-A52C-489DE090F4E3}" dt="2025-06-20T10:29:08.737" v="6455" actId="13244"/>
          <ac:spMkLst>
            <pc:docMk/>
            <pc:sldMk cId="3011005332" sldId="340"/>
            <ac:spMk id="18" creationId="{8EAFD8AC-1C22-F531-A1D0-EA0CB94480CD}"/>
          </ac:spMkLst>
        </pc:spChg>
        <pc:spChg chg="add mod ord">
          <ac:chgData name="Snooks, Kim" userId="d3280adf-933e-4871-888d-13dfabad143b" providerId="ADAL" clId="{B92F9CA3-64E5-B847-A52C-489DE090F4E3}" dt="2025-06-20T13:18:36.472" v="6943" actId="404"/>
          <ac:spMkLst>
            <pc:docMk/>
            <pc:sldMk cId="3011005332" sldId="340"/>
            <ac:spMk id="19" creationId="{77573985-F19D-067D-4AEF-22389B4215F2}"/>
          </ac:spMkLst>
        </pc:spChg>
        <pc:spChg chg="mod">
          <ac:chgData name="Snooks, Kim" userId="d3280adf-933e-4871-888d-13dfabad143b" providerId="ADAL" clId="{B92F9CA3-64E5-B847-A52C-489DE090F4E3}" dt="2025-06-20T09:52:25.980" v="5589" actId="962"/>
          <ac:spMkLst>
            <pc:docMk/>
            <pc:sldMk cId="3011005332" sldId="340"/>
            <ac:spMk id="26" creationId="{CD3A76FE-918B-EE5E-4906-2098185750BE}"/>
          </ac:spMkLst>
        </pc:spChg>
        <pc:picChg chg="add mod">
          <ac:chgData name="Snooks, Kim" userId="d3280adf-933e-4871-888d-13dfabad143b" providerId="ADAL" clId="{B92F9CA3-64E5-B847-A52C-489DE090F4E3}" dt="2025-06-20T13:18:40.417" v="6944" actId="14100"/>
          <ac:picMkLst>
            <pc:docMk/>
            <pc:sldMk cId="3011005332" sldId="340"/>
            <ac:picMk id="17" creationId="{0A0C31A3-0520-F0BF-A178-19E10F7F185E}"/>
          </ac:picMkLst>
        </pc:picChg>
        <pc:picChg chg="add mod">
          <ac:chgData name="Snooks, Kim" userId="d3280adf-933e-4871-888d-13dfabad143b" providerId="ADAL" clId="{B92F9CA3-64E5-B847-A52C-489DE090F4E3}" dt="2025-06-20T09:52:32.914" v="5594" actId="962"/>
          <ac:picMkLst>
            <pc:docMk/>
            <pc:sldMk cId="3011005332" sldId="340"/>
            <ac:picMk id="21" creationId="{7C80C81E-8F0D-C883-1701-BF01E9159B87}"/>
          </ac:picMkLst>
        </pc:picChg>
        <pc:picChg chg="add mod">
          <ac:chgData name="Snooks, Kim" userId="d3280adf-933e-4871-888d-13dfabad143b" providerId="ADAL" clId="{B92F9CA3-64E5-B847-A52C-489DE090F4E3}" dt="2025-06-20T09:52:37.381" v="5596" actId="962"/>
          <ac:picMkLst>
            <pc:docMk/>
            <pc:sldMk cId="3011005332" sldId="340"/>
            <ac:picMk id="23" creationId="{8331B1B6-1A1E-BD42-2381-BCC7A4CDE757}"/>
          </ac:picMkLst>
        </pc:picChg>
        <pc:picChg chg="add mod">
          <ac:chgData name="Snooks, Kim" userId="d3280adf-933e-4871-888d-13dfabad143b" providerId="ADAL" clId="{B92F9CA3-64E5-B847-A52C-489DE090F4E3}" dt="2025-06-20T09:52:38.860" v="5597" actId="962"/>
          <ac:picMkLst>
            <pc:docMk/>
            <pc:sldMk cId="3011005332" sldId="340"/>
            <ac:picMk id="24" creationId="{D4BCE3CD-5279-B4FD-DBE5-B16EE94A4B63}"/>
          </ac:picMkLst>
        </pc:picChg>
        <pc:picChg chg="mod">
          <ac:chgData name="Snooks, Kim" userId="d3280adf-933e-4871-888d-13dfabad143b" providerId="ADAL" clId="{B92F9CA3-64E5-B847-A52C-489DE090F4E3}" dt="2025-06-20T13:18:28.601" v="6941" actId="1076"/>
          <ac:picMkLst>
            <pc:docMk/>
            <pc:sldMk cId="3011005332" sldId="340"/>
            <ac:picMk id="25" creationId="{113F68F0-DFF1-3C98-DAAC-9F14318A2F06}"/>
          </ac:picMkLst>
        </pc:picChg>
        <pc:picChg chg="add mod">
          <ac:chgData name="Snooks, Kim" userId="d3280adf-933e-4871-888d-13dfabad143b" providerId="ADAL" clId="{B92F9CA3-64E5-B847-A52C-489DE090F4E3}" dt="2025-06-20T09:52:42.547" v="5598" actId="962"/>
          <ac:picMkLst>
            <pc:docMk/>
            <pc:sldMk cId="3011005332" sldId="340"/>
            <ac:picMk id="28" creationId="{8C9523A9-2A19-E5D4-5F03-48228EBA575D}"/>
          </ac:picMkLst>
        </pc:picChg>
      </pc:sldChg>
      <pc:sldChg chg="addSp delSp modSp add mod ord modTransition">
        <pc:chgData name="Snooks, Kim" userId="d3280adf-933e-4871-888d-13dfabad143b" providerId="ADAL" clId="{B92F9CA3-64E5-B847-A52C-489DE090F4E3}" dt="2025-06-20T13:18:58.719" v="6949"/>
        <pc:sldMkLst>
          <pc:docMk/>
          <pc:sldMk cId="3879995132" sldId="341"/>
        </pc:sldMkLst>
        <pc:spChg chg="mod ord">
          <ac:chgData name="Snooks, Kim" userId="d3280adf-933e-4871-888d-13dfabad143b" providerId="ADAL" clId="{B92F9CA3-64E5-B847-A52C-489DE090F4E3}" dt="2025-06-20T10:28:58.847" v="6452" actId="13244"/>
          <ac:spMkLst>
            <pc:docMk/>
            <pc:sldMk cId="3879995132" sldId="341"/>
            <ac:spMk id="7" creationId="{761532D7-B1FE-EF83-DE9B-9147AD0C75FC}"/>
          </ac:spMkLst>
        </pc:spChg>
        <pc:spChg chg="add mod">
          <ac:chgData name="Snooks, Kim" userId="d3280adf-933e-4871-888d-13dfabad143b" providerId="ADAL" clId="{B92F9CA3-64E5-B847-A52C-489DE090F4E3}" dt="2025-06-20T09:52:12.309" v="5582" actId="962"/>
          <ac:spMkLst>
            <pc:docMk/>
            <pc:sldMk cId="3879995132" sldId="341"/>
            <ac:spMk id="11" creationId="{40C113D3-AD16-1122-43EB-017A1B51EE76}"/>
          </ac:spMkLst>
        </pc:spChg>
        <pc:spChg chg="mod">
          <ac:chgData name="Snooks, Kim" userId="d3280adf-933e-4871-888d-13dfabad143b" providerId="ADAL" clId="{B92F9CA3-64E5-B847-A52C-489DE090F4E3}" dt="2025-06-20T09:52:11.508" v="5581" actId="962"/>
          <ac:spMkLst>
            <pc:docMk/>
            <pc:sldMk cId="3879995132" sldId="341"/>
            <ac:spMk id="13" creationId="{F0600385-0184-16D9-A812-20EDACD7EEFE}"/>
          </ac:spMkLst>
        </pc:spChg>
        <pc:spChg chg="add mod ord">
          <ac:chgData name="Snooks, Kim" userId="d3280adf-933e-4871-888d-13dfabad143b" providerId="ADAL" clId="{B92F9CA3-64E5-B847-A52C-489DE090F4E3}" dt="2025-06-20T10:28:58.847" v="6452" actId="13244"/>
          <ac:spMkLst>
            <pc:docMk/>
            <pc:sldMk cId="3879995132" sldId="341"/>
            <ac:spMk id="19" creationId="{3E21A9B1-3034-18BE-DBE0-F723C6E356E1}"/>
          </ac:spMkLst>
        </pc:spChg>
        <pc:spChg chg="add mod ord">
          <ac:chgData name="Snooks, Kim" userId="d3280adf-933e-4871-888d-13dfabad143b" providerId="ADAL" clId="{B92F9CA3-64E5-B847-A52C-489DE090F4E3}" dt="2025-06-20T13:18:47.835" v="6946" actId="404"/>
          <ac:spMkLst>
            <pc:docMk/>
            <pc:sldMk cId="3879995132" sldId="341"/>
            <ac:spMk id="20" creationId="{F1D8EFD0-C497-6C3D-8E60-FD3606F8E715}"/>
          </ac:spMkLst>
        </pc:spChg>
        <pc:picChg chg="mod">
          <ac:chgData name="Snooks, Kim" userId="d3280adf-933e-4871-888d-13dfabad143b" providerId="ADAL" clId="{B92F9CA3-64E5-B847-A52C-489DE090F4E3}" dt="2025-06-20T13:18:05.267" v="6940" actId="1076"/>
          <ac:picMkLst>
            <pc:docMk/>
            <pc:sldMk cId="3879995132" sldId="341"/>
            <ac:picMk id="10" creationId="{E7F1B999-91FE-3F03-511B-8C92C6DF9595}"/>
          </ac:picMkLst>
        </pc:picChg>
        <pc:picChg chg="add mod">
          <ac:chgData name="Snooks, Kim" userId="d3280adf-933e-4871-888d-13dfabad143b" providerId="ADAL" clId="{B92F9CA3-64E5-B847-A52C-489DE090F4E3}" dt="2025-06-20T13:18:52.866" v="6947" actId="14100"/>
          <ac:picMkLst>
            <pc:docMk/>
            <pc:sldMk cId="3879995132" sldId="341"/>
            <ac:picMk id="18" creationId="{B05F6196-5438-C154-9620-59AF1177D5C4}"/>
          </ac:picMkLst>
        </pc:picChg>
        <pc:picChg chg="add mod">
          <ac:chgData name="Snooks, Kim" userId="d3280adf-933e-4871-888d-13dfabad143b" providerId="ADAL" clId="{B92F9CA3-64E5-B847-A52C-489DE090F4E3}" dt="2025-06-20T09:52:14.978" v="5585" actId="962"/>
          <ac:picMkLst>
            <pc:docMk/>
            <pc:sldMk cId="3879995132" sldId="341"/>
            <ac:picMk id="21" creationId="{CC6A0890-5550-135F-5C06-AE5D027C20C2}"/>
          </ac:picMkLst>
        </pc:picChg>
        <pc:picChg chg="add mod">
          <ac:chgData name="Snooks, Kim" userId="d3280adf-933e-4871-888d-13dfabad143b" providerId="ADAL" clId="{B92F9CA3-64E5-B847-A52C-489DE090F4E3}" dt="2025-06-20T09:52:18.731" v="5586" actId="962"/>
          <ac:picMkLst>
            <pc:docMk/>
            <pc:sldMk cId="3879995132" sldId="341"/>
            <ac:picMk id="22" creationId="{70C59904-C02B-7A16-F250-A30586AFE938}"/>
          </ac:picMkLst>
        </pc:picChg>
        <pc:picChg chg="add mod">
          <ac:chgData name="Snooks, Kim" userId="d3280adf-933e-4871-888d-13dfabad143b" providerId="ADAL" clId="{B92F9CA3-64E5-B847-A52C-489DE090F4E3}" dt="2025-06-20T09:52:23.499" v="5588" actId="962"/>
          <ac:picMkLst>
            <pc:docMk/>
            <pc:sldMk cId="3879995132" sldId="341"/>
            <ac:picMk id="23" creationId="{3AF1F618-4BF6-CA27-C2C2-D82B61294A44}"/>
          </ac:picMkLst>
        </pc:picChg>
      </pc:sldChg>
      <pc:sldChg chg="addSp modSp add mod modTransition">
        <pc:chgData name="Snooks, Kim" userId="d3280adf-933e-4871-888d-13dfabad143b" providerId="ADAL" clId="{B92F9CA3-64E5-B847-A52C-489DE090F4E3}" dt="2025-06-20T13:08:03.143" v="6873"/>
        <pc:sldMkLst>
          <pc:docMk/>
          <pc:sldMk cId="713693177" sldId="342"/>
        </pc:sldMkLst>
        <pc:spChg chg="mod ord">
          <ac:chgData name="Snooks, Kim" userId="d3280adf-933e-4871-888d-13dfabad143b" providerId="ADAL" clId="{B92F9CA3-64E5-B847-A52C-489DE090F4E3}" dt="2025-06-20T10:29:18.692" v="6458" actId="13244"/>
          <ac:spMkLst>
            <pc:docMk/>
            <pc:sldMk cId="713693177" sldId="342"/>
            <ac:spMk id="2" creationId="{B61E305C-A85E-2C70-6583-07E1EBFDC17F}"/>
          </ac:spMkLst>
        </pc:spChg>
        <pc:spChg chg="mod ord">
          <ac:chgData name="Snooks, Kim" userId="d3280adf-933e-4871-888d-13dfabad143b" providerId="ADAL" clId="{B92F9CA3-64E5-B847-A52C-489DE090F4E3}" dt="2025-06-20T10:29:18.692" v="6458" actId="13244"/>
          <ac:spMkLst>
            <pc:docMk/>
            <pc:sldMk cId="713693177" sldId="342"/>
            <ac:spMk id="3" creationId="{C01CD355-ED3F-07B8-106E-418C5084950A}"/>
          </ac:spMkLst>
        </pc:spChg>
        <pc:spChg chg="mod ord">
          <ac:chgData name="Snooks, Kim" userId="d3280adf-933e-4871-888d-13dfabad143b" providerId="ADAL" clId="{B92F9CA3-64E5-B847-A52C-489DE090F4E3}" dt="2025-06-20T10:29:18.692" v="6458" actId="13244"/>
          <ac:spMkLst>
            <pc:docMk/>
            <pc:sldMk cId="713693177" sldId="342"/>
            <ac:spMk id="6" creationId="{667843AF-0F78-2D1A-BBBD-722F9CD09936}"/>
          </ac:spMkLst>
        </pc:spChg>
        <pc:spChg chg="mod">
          <ac:chgData name="Snooks, Kim" userId="d3280adf-933e-4871-888d-13dfabad143b" providerId="ADAL" clId="{B92F9CA3-64E5-B847-A52C-489DE090F4E3}" dt="2025-06-20T09:52:45.909" v="5600" actId="962"/>
          <ac:spMkLst>
            <pc:docMk/>
            <pc:sldMk cId="713693177" sldId="342"/>
            <ac:spMk id="7" creationId="{EC61485F-8F87-030A-841E-093EAA6E7593}"/>
          </ac:spMkLst>
        </pc:spChg>
        <pc:spChg chg="mod">
          <ac:chgData name="Snooks, Kim" userId="d3280adf-933e-4871-888d-13dfabad143b" providerId="ADAL" clId="{B92F9CA3-64E5-B847-A52C-489DE090F4E3}" dt="2025-06-20T09:52:45.009" v="5599" actId="962"/>
          <ac:spMkLst>
            <pc:docMk/>
            <pc:sldMk cId="713693177" sldId="342"/>
            <ac:spMk id="14" creationId="{F7115161-BDDF-1018-6B65-98E7930A1426}"/>
          </ac:spMkLst>
        </pc:spChg>
        <pc:picChg chg="add mod">
          <ac:chgData name="Snooks, Kim" userId="d3280adf-933e-4871-888d-13dfabad143b" providerId="ADAL" clId="{B92F9CA3-64E5-B847-A52C-489DE090F4E3}" dt="2025-06-20T09:52:48.278" v="5603" actId="962"/>
          <ac:picMkLst>
            <pc:docMk/>
            <pc:sldMk cId="713693177" sldId="342"/>
            <ac:picMk id="4" creationId="{C865D666-1780-D362-1AAC-B3FCA45E675D}"/>
          </ac:picMkLst>
        </pc:picChg>
        <pc:picChg chg="add mod">
          <ac:chgData name="Snooks, Kim" userId="d3280adf-933e-4871-888d-13dfabad143b" providerId="ADAL" clId="{B92F9CA3-64E5-B847-A52C-489DE090F4E3}" dt="2025-06-20T09:52:50.914" v="5604" actId="962"/>
          <ac:picMkLst>
            <pc:docMk/>
            <pc:sldMk cId="713693177" sldId="342"/>
            <ac:picMk id="8" creationId="{852D19D1-D7EC-CB5B-6D7B-983077292410}"/>
          </ac:picMkLst>
        </pc:picChg>
        <pc:picChg chg="mod">
          <ac:chgData name="Snooks, Kim" userId="d3280adf-933e-4871-888d-13dfabad143b" providerId="ADAL" clId="{B92F9CA3-64E5-B847-A52C-489DE090F4E3}" dt="2025-06-20T09:52:47.357" v="5602" actId="962"/>
          <ac:picMkLst>
            <pc:docMk/>
            <pc:sldMk cId="713693177" sldId="342"/>
            <ac:picMk id="9" creationId="{1C1885B3-B519-8AA2-3490-EFAFFFAB2FF6}"/>
          </ac:picMkLst>
        </pc:picChg>
        <pc:picChg chg="add mod">
          <ac:chgData name="Snooks, Kim" userId="d3280adf-933e-4871-888d-13dfabad143b" providerId="ADAL" clId="{B92F9CA3-64E5-B847-A52C-489DE090F4E3}" dt="2025-06-20T09:52:56.514" v="5606" actId="962"/>
          <ac:picMkLst>
            <pc:docMk/>
            <pc:sldMk cId="713693177" sldId="342"/>
            <ac:picMk id="11" creationId="{5CC3FE2C-13B5-8DC2-3D20-2DCA99A93909}"/>
          </ac:picMkLst>
        </pc:picChg>
        <pc:picChg chg="mod">
          <ac:chgData name="Snooks, Kim" userId="d3280adf-933e-4871-888d-13dfabad143b" providerId="ADAL" clId="{B92F9CA3-64E5-B847-A52C-489DE090F4E3}" dt="2025-06-20T09:52:46.588" v="5601" actId="962"/>
          <ac:picMkLst>
            <pc:docMk/>
            <pc:sldMk cId="713693177" sldId="342"/>
            <ac:picMk id="12" creationId="{6BD028F9-1262-186C-17DB-83292D6CD63F}"/>
          </ac:picMkLst>
        </pc:picChg>
      </pc:sldChg>
      <pc:sldChg chg="addSp modSp add mod modTransition modNotesTx">
        <pc:chgData name="Snooks, Kim" userId="d3280adf-933e-4871-888d-13dfabad143b" providerId="ADAL" clId="{B92F9CA3-64E5-B847-A52C-489DE090F4E3}" dt="2025-06-20T13:08:03.143" v="6873"/>
        <pc:sldMkLst>
          <pc:docMk/>
          <pc:sldMk cId="463295589" sldId="343"/>
        </pc:sldMkLst>
        <pc:spChg chg="mod ord">
          <ac:chgData name="Snooks, Kim" userId="d3280adf-933e-4871-888d-13dfabad143b" providerId="ADAL" clId="{B92F9CA3-64E5-B847-A52C-489DE090F4E3}" dt="2025-06-20T10:29:29.491" v="6461" actId="13244"/>
          <ac:spMkLst>
            <pc:docMk/>
            <pc:sldMk cId="463295589" sldId="343"/>
            <ac:spMk id="2" creationId="{16812BBD-E98B-6940-3FE5-16E8F3DA68F6}"/>
          </ac:spMkLst>
        </pc:spChg>
        <pc:spChg chg="mod ord">
          <ac:chgData name="Snooks, Kim" userId="d3280adf-933e-4871-888d-13dfabad143b" providerId="ADAL" clId="{B92F9CA3-64E5-B847-A52C-489DE090F4E3}" dt="2025-06-20T10:29:29.491" v="6461" actId="13244"/>
          <ac:spMkLst>
            <pc:docMk/>
            <pc:sldMk cId="463295589" sldId="343"/>
            <ac:spMk id="3" creationId="{147A2208-C5F2-E1DE-C51E-4B9BB65EBF10}"/>
          </ac:spMkLst>
        </pc:spChg>
        <pc:spChg chg="mod ord">
          <ac:chgData name="Snooks, Kim" userId="d3280adf-933e-4871-888d-13dfabad143b" providerId="ADAL" clId="{B92F9CA3-64E5-B847-A52C-489DE090F4E3}" dt="2025-06-20T10:29:29.491" v="6461" actId="13244"/>
          <ac:spMkLst>
            <pc:docMk/>
            <pc:sldMk cId="463295589" sldId="343"/>
            <ac:spMk id="7" creationId="{20895D62-05D9-BFD7-B81D-B9215BBCFBA7}"/>
          </ac:spMkLst>
        </pc:spChg>
        <pc:spChg chg="mod">
          <ac:chgData name="Snooks, Kim" userId="d3280adf-933e-4871-888d-13dfabad143b" providerId="ADAL" clId="{B92F9CA3-64E5-B847-A52C-489DE090F4E3}" dt="2025-06-20T09:52:58.999" v="5608" actId="962"/>
          <ac:spMkLst>
            <pc:docMk/>
            <pc:sldMk cId="463295589" sldId="343"/>
            <ac:spMk id="8" creationId="{CC82BA2A-BA5F-6776-CB4E-67EE33A28733}"/>
          </ac:spMkLst>
        </pc:spChg>
        <pc:spChg chg="mod">
          <ac:chgData name="Snooks, Kim" userId="d3280adf-933e-4871-888d-13dfabad143b" providerId="ADAL" clId="{B92F9CA3-64E5-B847-A52C-489DE090F4E3}" dt="2025-06-20T09:52:58.132" v="5607" actId="962"/>
          <ac:spMkLst>
            <pc:docMk/>
            <pc:sldMk cId="463295589" sldId="343"/>
            <ac:spMk id="15" creationId="{36051218-7D31-669F-60AB-5126983C9D58}"/>
          </ac:spMkLst>
        </pc:spChg>
        <pc:picChg chg="add mod">
          <ac:chgData name="Snooks, Kim" userId="d3280adf-933e-4871-888d-13dfabad143b" providerId="ADAL" clId="{B92F9CA3-64E5-B847-A52C-489DE090F4E3}" dt="2025-06-20T09:53:02.167" v="5611" actId="962"/>
          <ac:picMkLst>
            <pc:docMk/>
            <pc:sldMk cId="463295589" sldId="343"/>
            <ac:picMk id="4" creationId="{B03E2539-45F4-C98F-B46C-D4F281A97532}"/>
          </ac:picMkLst>
        </pc:picChg>
        <pc:picChg chg="add mod">
          <ac:chgData name="Snooks, Kim" userId="d3280adf-933e-4871-888d-13dfabad143b" providerId="ADAL" clId="{B92F9CA3-64E5-B847-A52C-489DE090F4E3}" dt="2025-06-20T09:53:07.981" v="5613" actId="962"/>
          <ac:picMkLst>
            <pc:docMk/>
            <pc:sldMk cId="463295589" sldId="343"/>
            <ac:picMk id="6" creationId="{8FFDA2C0-5894-A254-D133-42DBB5E15AC5}"/>
          </ac:picMkLst>
        </pc:picChg>
        <pc:picChg chg="add mod">
          <ac:chgData name="Snooks, Kim" userId="d3280adf-933e-4871-888d-13dfabad143b" providerId="ADAL" clId="{B92F9CA3-64E5-B847-A52C-489DE090F4E3}" dt="2025-06-20T09:53:13.748" v="5615" actId="962"/>
          <ac:picMkLst>
            <pc:docMk/>
            <pc:sldMk cId="463295589" sldId="343"/>
            <ac:picMk id="10" creationId="{5E735744-142B-595D-32A1-31DEEAEB5A7E}"/>
          </ac:picMkLst>
        </pc:picChg>
        <pc:picChg chg="mod">
          <ac:chgData name="Snooks, Kim" userId="d3280adf-933e-4871-888d-13dfabad143b" providerId="ADAL" clId="{B92F9CA3-64E5-B847-A52C-489DE090F4E3}" dt="2025-06-20T09:52:59.933" v="5609" actId="962"/>
          <ac:picMkLst>
            <pc:docMk/>
            <pc:sldMk cId="463295589" sldId="343"/>
            <ac:picMk id="12" creationId="{02618504-F3C5-D4BE-AC79-AF219408A1A9}"/>
          </ac:picMkLst>
        </pc:picChg>
        <pc:picChg chg="add mod">
          <ac:chgData name="Snooks, Kim" userId="d3280adf-933e-4871-888d-13dfabad143b" providerId="ADAL" clId="{B92F9CA3-64E5-B847-A52C-489DE090F4E3}" dt="2025-06-20T09:53:18.213" v="5616" actId="962"/>
          <ac:picMkLst>
            <pc:docMk/>
            <pc:sldMk cId="463295589" sldId="343"/>
            <ac:picMk id="13" creationId="{1EE8A9B9-326C-579C-E9F9-6D5F08B6C1C9}"/>
          </ac:picMkLst>
        </pc:picChg>
        <pc:picChg chg="mod">
          <ac:chgData name="Snooks, Kim" userId="d3280adf-933e-4871-888d-13dfabad143b" providerId="ADAL" clId="{B92F9CA3-64E5-B847-A52C-489DE090F4E3}" dt="2025-06-20T09:53:00.976" v="5610" actId="962"/>
          <ac:picMkLst>
            <pc:docMk/>
            <pc:sldMk cId="463295589" sldId="343"/>
            <ac:picMk id="14" creationId="{5EE52CC1-56D2-7610-60E1-54D8CBF716E7}"/>
          </ac:picMkLst>
        </pc:picChg>
      </pc:sldChg>
      <pc:sldChg chg="addSp modSp add mod modTransition">
        <pc:chgData name="Snooks, Kim" userId="d3280adf-933e-4871-888d-13dfabad143b" providerId="ADAL" clId="{B92F9CA3-64E5-B847-A52C-489DE090F4E3}" dt="2025-06-20T13:08:03.143" v="6873"/>
        <pc:sldMkLst>
          <pc:docMk/>
          <pc:sldMk cId="757431621" sldId="344"/>
        </pc:sldMkLst>
        <pc:spChg chg="mod ord">
          <ac:chgData name="Snooks, Kim" userId="d3280adf-933e-4871-888d-13dfabad143b" providerId="ADAL" clId="{B92F9CA3-64E5-B847-A52C-489DE090F4E3}" dt="2025-06-20T10:29:37.009" v="6464" actId="13244"/>
          <ac:spMkLst>
            <pc:docMk/>
            <pc:sldMk cId="757431621" sldId="344"/>
            <ac:spMk id="2" creationId="{39623728-1326-CCA7-64D1-49EE8F27EA1C}"/>
          </ac:spMkLst>
        </pc:spChg>
        <pc:spChg chg="mod ord">
          <ac:chgData name="Snooks, Kim" userId="d3280adf-933e-4871-888d-13dfabad143b" providerId="ADAL" clId="{B92F9CA3-64E5-B847-A52C-489DE090F4E3}" dt="2025-06-20T10:29:37.009" v="6464" actId="13244"/>
          <ac:spMkLst>
            <pc:docMk/>
            <pc:sldMk cId="757431621" sldId="344"/>
            <ac:spMk id="3" creationId="{3F2806F2-3276-9CB1-7FA9-54871605592A}"/>
          </ac:spMkLst>
        </pc:spChg>
        <pc:spChg chg="mod">
          <ac:chgData name="Snooks, Kim" userId="d3280adf-933e-4871-888d-13dfabad143b" providerId="ADAL" clId="{B92F9CA3-64E5-B847-A52C-489DE090F4E3}" dt="2025-06-20T09:53:23.875" v="5618" actId="962"/>
          <ac:spMkLst>
            <pc:docMk/>
            <pc:sldMk cId="757431621" sldId="344"/>
            <ac:spMk id="4" creationId="{6F376EC7-DE4F-3ECC-382B-355AB966A2DA}"/>
          </ac:spMkLst>
        </pc:spChg>
        <pc:spChg chg="mod ord">
          <ac:chgData name="Snooks, Kim" userId="d3280adf-933e-4871-888d-13dfabad143b" providerId="ADAL" clId="{B92F9CA3-64E5-B847-A52C-489DE090F4E3}" dt="2025-06-20T10:29:37.009" v="6464" actId="13244"/>
          <ac:spMkLst>
            <pc:docMk/>
            <pc:sldMk cId="757431621" sldId="344"/>
            <ac:spMk id="6" creationId="{12AEA359-F3FA-88D9-8C8A-28B5190D5CC7}"/>
          </ac:spMkLst>
        </pc:spChg>
        <pc:spChg chg="mod">
          <ac:chgData name="Snooks, Kim" userId="d3280adf-933e-4871-888d-13dfabad143b" providerId="ADAL" clId="{B92F9CA3-64E5-B847-A52C-489DE090F4E3}" dt="2025-06-20T09:53:22.944" v="5617" actId="962"/>
          <ac:spMkLst>
            <pc:docMk/>
            <pc:sldMk cId="757431621" sldId="344"/>
            <ac:spMk id="26" creationId="{D9D1569F-C477-A8EC-523E-D5CFC6E986D7}"/>
          </ac:spMkLst>
        </pc:spChg>
        <pc:picChg chg="add mod">
          <ac:chgData name="Snooks, Kim" userId="d3280adf-933e-4871-888d-13dfabad143b" providerId="ADAL" clId="{B92F9CA3-64E5-B847-A52C-489DE090F4E3}" dt="2025-06-20T09:53:31.947" v="5622" actId="962"/>
          <ac:picMkLst>
            <pc:docMk/>
            <pc:sldMk cId="757431621" sldId="344"/>
            <ac:picMk id="7" creationId="{22A26965-B52F-BC02-7756-070339E3B8A1}"/>
          </ac:picMkLst>
        </pc:picChg>
        <pc:picChg chg="mod">
          <ac:chgData name="Snooks, Kim" userId="d3280adf-933e-4871-888d-13dfabad143b" providerId="ADAL" clId="{B92F9CA3-64E5-B847-A52C-489DE090F4E3}" dt="2025-06-20T09:53:24.812" v="5619" actId="962"/>
          <ac:picMkLst>
            <pc:docMk/>
            <pc:sldMk cId="757431621" sldId="344"/>
            <ac:picMk id="12" creationId="{5574C32C-2C41-89BF-EB30-7801D8DA3863}"/>
          </ac:picMkLst>
        </pc:picChg>
        <pc:picChg chg="mod">
          <ac:chgData name="Snooks, Kim" userId="d3280adf-933e-4871-888d-13dfabad143b" providerId="ADAL" clId="{B92F9CA3-64E5-B847-A52C-489DE090F4E3}" dt="2025-06-20T09:53:25.690" v="5620" actId="962"/>
          <ac:picMkLst>
            <pc:docMk/>
            <pc:sldMk cId="757431621" sldId="344"/>
            <ac:picMk id="25" creationId="{26E206F0-AE62-30AD-E48C-FB0FE167BA0D}"/>
          </ac:picMkLst>
        </pc:picChg>
      </pc:sldChg>
      <pc:sldChg chg="addSp modSp add mod modTransition">
        <pc:chgData name="Snooks, Kim" userId="d3280adf-933e-4871-888d-13dfabad143b" providerId="ADAL" clId="{B92F9CA3-64E5-B847-A52C-489DE090F4E3}" dt="2025-06-20T13:08:03.143" v="6873"/>
        <pc:sldMkLst>
          <pc:docMk/>
          <pc:sldMk cId="366670535" sldId="345"/>
        </pc:sldMkLst>
        <pc:spChg chg="mod ord">
          <ac:chgData name="Snooks, Kim" userId="d3280adf-933e-4871-888d-13dfabad143b" providerId="ADAL" clId="{B92F9CA3-64E5-B847-A52C-489DE090F4E3}" dt="2025-06-20T10:29:46.029" v="6467" actId="13244"/>
          <ac:spMkLst>
            <pc:docMk/>
            <pc:sldMk cId="366670535" sldId="345"/>
            <ac:spMk id="2" creationId="{D71C9A54-A225-380A-8415-6551F2B7D562}"/>
          </ac:spMkLst>
        </pc:spChg>
        <pc:spChg chg="mod ord">
          <ac:chgData name="Snooks, Kim" userId="d3280adf-933e-4871-888d-13dfabad143b" providerId="ADAL" clId="{B92F9CA3-64E5-B847-A52C-489DE090F4E3}" dt="2025-06-20T10:29:46.029" v="6467" actId="13244"/>
          <ac:spMkLst>
            <pc:docMk/>
            <pc:sldMk cId="366670535" sldId="345"/>
            <ac:spMk id="3" creationId="{F6922E26-7DB5-CCBD-57A4-FDA3B4B18822}"/>
          </ac:spMkLst>
        </pc:spChg>
        <pc:spChg chg="mod ord">
          <ac:chgData name="Snooks, Kim" userId="d3280adf-933e-4871-888d-13dfabad143b" providerId="ADAL" clId="{B92F9CA3-64E5-B847-A52C-489DE090F4E3}" dt="2025-06-20T10:29:46.029" v="6467" actId="13244"/>
          <ac:spMkLst>
            <pc:docMk/>
            <pc:sldMk cId="366670535" sldId="345"/>
            <ac:spMk id="7" creationId="{6E13AE87-D1FB-7A00-A6B5-A549C4751AA8}"/>
          </ac:spMkLst>
        </pc:spChg>
        <pc:spChg chg="mod">
          <ac:chgData name="Snooks, Kim" userId="d3280adf-933e-4871-888d-13dfabad143b" providerId="ADAL" clId="{B92F9CA3-64E5-B847-A52C-489DE090F4E3}" dt="2025-06-20T09:53:34.514" v="5624" actId="962"/>
          <ac:spMkLst>
            <pc:docMk/>
            <pc:sldMk cId="366670535" sldId="345"/>
            <ac:spMk id="8" creationId="{E55E9411-E46C-6BD0-5594-515295831661}"/>
          </ac:spMkLst>
        </pc:spChg>
        <pc:spChg chg="mod">
          <ac:chgData name="Snooks, Kim" userId="d3280adf-933e-4871-888d-13dfabad143b" providerId="ADAL" clId="{B92F9CA3-64E5-B847-A52C-489DE090F4E3}" dt="2025-06-20T09:53:33.709" v="5623" actId="962"/>
          <ac:spMkLst>
            <pc:docMk/>
            <pc:sldMk cId="366670535" sldId="345"/>
            <ac:spMk id="13" creationId="{CA21FB53-6798-4D3F-8626-79929A72C19B}"/>
          </ac:spMkLst>
        </pc:spChg>
        <pc:picChg chg="add mod">
          <ac:chgData name="Snooks, Kim" userId="d3280adf-933e-4871-888d-13dfabad143b" providerId="ADAL" clId="{B92F9CA3-64E5-B847-A52C-489DE090F4E3}" dt="2025-06-20T09:55:27.163" v="5720" actId="962"/>
          <ac:picMkLst>
            <pc:docMk/>
            <pc:sldMk cId="366670535" sldId="345"/>
            <ac:picMk id="5" creationId="{B0F1F942-4150-AC64-53DD-9960B697F329}"/>
          </ac:picMkLst>
        </pc:picChg>
        <pc:picChg chg="add mod">
          <ac:chgData name="Snooks, Kim" userId="d3280adf-933e-4871-888d-13dfabad143b" providerId="ADAL" clId="{B92F9CA3-64E5-B847-A52C-489DE090F4E3}" dt="2025-06-20T09:55:29.509" v="5721" actId="962"/>
          <ac:picMkLst>
            <pc:docMk/>
            <pc:sldMk cId="366670535" sldId="345"/>
            <ac:picMk id="6" creationId="{7EAB3A54-EADA-6DC3-0C66-20100CBAD74E}"/>
          </ac:picMkLst>
        </pc:picChg>
        <pc:picChg chg="mod">
          <ac:chgData name="Snooks, Kim" userId="d3280adf-933e-4871-888d-13dfabad143b" providerId="ADAL" clId="{B92F9CA3-64E5-B847-A52C-489DE090F4E3}" dt="2025-06-20T09:55:20.928" v="5718" actId="962"/>
          <ac:picMkLst>
            <pc:docMk/>
            <pc:sldMk cId="366670535" sldId="345"/>
            <ac:picMk id="10" creationId="{F5000D7F-DC70-FEBD-D852-F23C10E40613}"/>
          </ac:picMkLst>
        </pc:picChg>
        <pc:picChg chg="add mod">
          <ac:chgData name="Snooks, Kim" userId="d3280adf-933e-4871-888d-13dfabad143b" providerId="ADAL" clId="{B92F9CA3-64E5-B847-A52C-489DE090F4E3}" dt="2025-06-20T09:55:32.278" v="5722" actId="962"/>
          <ac:picMkLst>
            <pc:docMk/>
            <pc:sldMk cId="366670535" sldId="345"/>
            <ac:picMk id="11" creationId="{EC264C6B-4EDB-C8A2-65CF-7C53482E03C1}"/>
          </ac:picMkLst>
        </pc:picChg>
        <pc:picChg chg="mod">
          <ac:chgData name="Snooks, Kim" userId="d3280adf-933e-4871-888d-13dfabad143b" providerId="ADAL" clId="{B92F9CA3-64E5-B847-A52C-489DE090F4E3}" dt="2025-06-20T09:53:35.492" v="5625" actId="962"/>
          <ac:picMkLst>
            <pc:docMk/>
            <pc:sldMk cId="366670535" sldId="345"/>
            <ac:picMk id="12" creationId="{F21F8451-70CF-6A73-77EC-932C111BE877}"/>
          </ac:picMkLst>
        </pc:picChg>
      </pc:sldChg>
      <pc:sldChg chg="addSp delSp modSp add mod modTransition modNotesTx">
        <pc:chgData name="Snooks, Kim" userId="d3280adf-933e-4871-888d-13dfabad143b" providerId="ADAL" clId="{B92F9CA3-64E5-B847-A52C-489DE090F4E3}" dt="2025-06-20T13:08:03.143" v="6873"/>
        <pc:sldMkLst>
          <pc:docMk/>
          <pc:sldMk cId="1998411966" sldId="346"/>
        </pc:sldMkLst>
        <pc:spChg chg="mod ord">
          <ac:chgData name="Snooks, Kim" userId="d3280adf-933e-4871-888d-13dfabad143b" providerId="ADAL" clId="{B92F9CA3-64E5-B847-A52C-489DE090F4E3}" dt="2025-06-20T10:29:54.125" v="6470" actId="13244"/>
          <ac:spMkLst>
            <pc:docMk/>
            <pc:sldMk cId="1998411966" sldId="346"/>
            <ac:spMk id="2" creationId="{FB9F988C-3436-6822-D633-891D7A075916}"/>
          </ac:spMkLst>
        </pc:spChg>
        <pc:spChg chg="mod ord">
          <ac:chgData name="Snooks, Kim" userId="d3280adf-933e-4871-888d-13dfabad143b" providerId="ADAL" clId="{B92F9CA3-64E5-B847-A52C-489DE090F4E3}" dt="2025-06-20T10:29:54.125" v="6470" actId="13244"/>
          <ac:spMkLst>
            <pc:docMk/>
            <pc:sldMk cId="1998411966" sldId="346"/>
            <ac:spMk id="3" creationId="{166AF5D0-9A9A-9B65-F665-9D8386BF60EF}"/>
          </ac:spMkLst>
        </pc:spChg>
        <pc:spChg chg="mod ord">
          <ac:chgData name="Snooks, Kim" userId="d3280adf-933e-4871-888d-13dfabad143b" providerId="ADAL" clId="{B92F9CA3-64E5-B847-A52C-489DE090F4E3}" dt="2025-06-20T10:29:54.125" v="6470" actId="13244"/>
          <ac:spMkLst>
            <pc:docMk/>
            <pc:sldMk cId="1998411966" sldId="346"/>
            <ac:spMk id="6" creationId="{B2F6D4A0-7159-F766-0432-BD6AFB5EAC91}"/>
          </ac:spMkLst>
        </pc:spChg>
        <pc:spChg chg="mod">
          <ac:chgData name="Snooks, Kim" userId="d3280adf-933e-4871-888d-13dfabad143b" providerId="ADAL" clId="{B92F9CA3-64E5-B847-A52C-489DE090F4E3}" dt="2025-06-20T09:55:35.938" v="5724" actId="962"/>
          <ac:spMkLst>
            <pc:docMk/>
            <pc:sldMk cId="1998411966" sldId="346"/>
            <ac:spMk id="7" creationId="{66904E27-13C9-543C-8EA4-52D411CC04A4}"/>
          </ac:spMkLst>
        </pc:spChg>
        <pc:spChg chg="mod">
          <ac:chgData name="Snooks, Kim" userId="d3280adf-933e-4871-888d-13dfabad143b" providerId="ADAL" clId="{B92F9CA3-64E5-B847-A52C-489DE090F4E3}" dt="2025-06-20T09:55:34.987" v="5723" actId="962"/>
          <ac:spMkLst>
            <pc:docMk/>
            <pc:sldMk cId="1998411966" sldId="346"/>
            <ac:spMk id="14" creationId="{2CCC107C-99AF-3F3D-E93C-D44752358AB6}"/>
          </ac:spMkLst>
        </pc:spChg>
        <pc:picChg chg="add mod">
          <ac:chgData name="Snooks, Kim" userId="d3280adf-933e-4871-888d-13dfabad143b" providerId="ADAL" clId="{B92F9CA3-64E5-B847-A52C-489DE090F4E3}" dt="2025-06-20T09:55:39.021" v="5727" actId="962"/>
          <ac:picMkLst>
            <pc:docMk/>
            <pc:sldMk cId="1998411966" sldId="346"/>
            <ac:picMk id="8" creationId="{6D890F0A-F26D-01E3-F028-8E9FDAB94125}"/>
          </ac:picMkLst>
        </pc:picChg>
        <pc:picChg chg="mod">
          <ac:chgData name="Snooks, Kim" userId="d3280adf-933e-4871-888d-13dfabad143b" providerId="ADAL" clId="{B92F9CA3-64E5-B847-A52C-489DE090F4E3}" dt="2025-06-20T09:55:38.023" v="5726" actId="962"/>
          <ac:picMkLst>
            <pc:docMk/>
            <pc:sldMk cId="1998411966" sldId="346"/>
            <ac:picMk id="9" creationId="{BE07E389-18F0-31EF-E144-1442B0403EDA}"/>
          </ac:picMkLst>
        </pc:picChg>
        <pc:picChg chg="add mod">
          <ac:chgData name="Snooks, Kim" userId="d3280adf-933e-4871-888d-13dfabad143b" providerId="ADAL" clId="{B92F9CA3-64E5-B847-A52C-489DE090F4E3}" dt="2025-06-20T09:55:39.889" v="5728" actId="962"/>
          <ac:picMkLst>
            <pc:docMk/>
            <pc:sldMk cId="1998411966" sldId="346"/>
            <ac:picMk id="10" creationId="{68E1576B-3D83-3748-D4A5-BF2D79EEA1CB}"/>
          </ac:picMkLst>
        </pc:picChg>
        <pc:picChg chg="mod">
          <ac:chgData name="Snooks, Kim" userId="d3280adf-933e-4871-888d-13dfabad143b" providerId="ADAL" clId="{B92F9CA3-64E5-B847-A52C-489DE090F4E3}" dt="2025-06-20T09:55:36.923" v="5725" actId="962"/>
          <ac:picMkLst>
            <pc:docMk/>
            <pc:sldMk cId="1998411966" sldId="346"/>
            <ac:picMk id="12" creationId="{A114E5AD-6C40-E4E7-80B7-989480A3BBBE}"/>
          </ac:picMkLst>
        </pc:picChg>
        <pc:picChg chg="add mod">
          <ac:chgData name="Snooks, Kim" userId="d3280adf-933e-4871-888d-13dfabad143b" providerId="ADAL" clId="{B92F9CA3-64E5-B847-A52C-489DE090F4E3}" dt="2025-06-20T09:55:42.645" v="5729" actId="962"/>
          <ac:picMkLst>
            <pc:docMk/>
            <pc:sldMk cId="1998411966" sldId="346"/>
            <ac:picMk id="13" creationId="{2C79A00D-F2B1-E310-397C-05240D6927AA}"/>
          </ac:picMkLst>
        </pc:picChg>
        <pc:picChg chg="add mod">
          <ac:chgData name="Snooks, Kim" userId="d3280adf-933e-4871-888d-13dfabad143b" providerId="ADAL" clId="{B92F9CA3-64E5-B847-A52C-489DE090F4E3}" dt="2025-06-20T09:55:45.045" v="5730" actId="962"/>
          <ac:picMkLst>
            <pc:docMk/>
            <pc:sldMk cId="1998411966" sldId="346"/>
            <ac:picMk id="16" creationId="{A29ECE28-9A97-8D74-69C0-9246AC206594}"/>
          </ac:picMkLst>
        </pc:picChg>
        <pc:picChg chg="add mod">
          <ac:chgData name="Snooks, Kim" userId="d3280adf-933e-4871-888d-13dfabad143b" providerId="ADAL" clId="{B92F9CA3-64E5-B847-A52C-489DE090F4E3}" dt="2025-06-20T09:55:50.046" v="5732" actId="962"/>
          <ac:picMkLst>
            <pc:docMk/>
            <pc:sldMk cId="1998411966" sldId="346"/>
            <ac:picMk id="18" creationId="{C29D089A-490F-69B6-EF8E-4CFA3182EBD5}"/>
          </ac:picMkLst>
        </pc:picChg>
        <pc:picChg chg="add mod">
          <ac:chgData name="Snooks, Kim" userId="d3280adf-933e-4871-888d-13dfabad143b" providerId="ADAL" clId="{B92F9CA3-64E5-B847-A52C-489DE090F4E3}" dt="2025-06-20T09:55:54.379" v="5734" actId="962"/>
          <ac:picMkLst>
            <pc:docMk/>
            <pc:sldMk cId="1998411966" sldId="346"/>
            <ac:picMk id="20" creationId="{000674E9-274A-E89B-757B-017EBB2BEB63}"/>
          </ac:picMkLst>
        </pc:picChg>
      </pc:sldChg>
      <pc:sldChg chg="addSp modSp add mod modTransition">
        <pc:chgData name="Snooks, Kim" userId="d3280adf-933e-4871-888d-13dfabad143b" providerId="ADAL" clId="{B92F9CA3-64E5-B847-A52C-489DE090F4E3}" dt="2025-06-20T13:08:03.143" v="6873"/>
        <pc:sldMkLst>
          <pc:docMk/>
          <pc:sldMk cId="992866302" sldId="347"/>
        </pc:sldMkLst>
        <pc:spChg chg="mod ord">
          <ac:chgData name="Snooks, Kim" userId="d3280adf-933e-4871-888d-13dfabad143b" providerId="ADAL" clId="{B92F9CA3-64E5-B847-A52C-489DE090F4E3}" dt="2025-06-20T10:30:02.199" v="6473" actId="13244"/>
          <ac:spMkLst>
            <pc:docMk/>
            <pc:sldMk cId="992866302" sldId="347"/>
            <ac:spMk id="2" creationId="{C9FA92FD-7692-F0F9-13BC-41D3B459702F}"/>
          </ac:spMkLst>
        </pc:spChg>
        <pc:spChg chg="mod ord">
          <ac:chgData name="Snooks, Kim" userId="d3280adf-933e-4871-888d-13dfabad143b" providerId="ADAL" clId="{B92F9CA3-64E5-B847-A52C-489DE090F4E3}" dt="2025-06-20T10:30:02.199" v="6473" actId="13244"/>
          <ac:spMkLst>
            <pc:docMk/>
            <pc:sldMk cId="992866302" sldId="347"/>
            <ac:spMk id="3" creationId="{9A3E116D-B786-811C-8D50-D7EEBF7B3922}"/>
          </ac:spMkLst>
        </pc:spChg>
        <pc:spChg chg="mod ord">
          <ac:chgData name="Snooks, Kim" userId="d3280adf-933e-4871-888d-13dfabad143b" providerId="ADAL" clId="{B92F9CA3-64E5-B847-A52C-489DE090F4E3}" dt="2025-06-20T10:30:02.199" v="6473" actId="13244"/>
          <ac:spMkLst>
            <pc:docMk/>
            <pc:sldMk cId="992866302" sldId="347"/>
            <ac:spMk id="7" creationId="{CAB7E338-0956-5147-84FD-DE368F9F00D7}"/>
          </ac:spMkLst>
        </pc:spChg>
        <pc:spChg chg="mod">
          <ac:chgData name="Snooks, Kim" userId="d3280adf-933e-4871-888d-13dfabad143b" providerId="ADAL" clId="{B92F9CA3-64E5-B847-A52C-489DE090F4E3}" dt="2025-06-20T09:55:57.154" v="5736" actId="962"/>
          <ac:spMkLst>
            <pc:docMk/>
            <pc:sldMk cId="992866302" sldId="347"/>
            <ac:spMk id="8" creationId="{1C13BE50-D038-BE34-CD76-9D855CC8DAF4}"/>
          </ac:spMkLst>
        </pc:spChg>
        <pc:spChg chg="mod">
          <ac:chgData name="Snooks, Kim" userId="d3280adf-933e-4871-888d-13dfabad143b" providerId="ADAL" clId="{B92F9CA3-64E5-B847-A52C-489DE090F4E3}" dt="2025-06-20T09:55:56.219" v="5735" actId="962"/>
          <ac:spMkLst>
            <pc:docMk/>
            <pc:sldMk cId="992866302" sldId="347"/>
            <ac:spMk id="15" creationId="{DF6A9CF3-C5F6-CC1C-8FC8-740D7687753F}"/>
          </ac:spMkLst>
        </pc:spChg>
        <pc:picChg chg="add mod">
          <ac:chgData name="Snooks, Kim" userId="d3280adf-933e-4871-888d-13dfabad143b" providerId="ADAL" clId="{B92F9CA3-64E5-B847-A52C-489DE090F4E3}" dt="2025-06-20T09:56:03.729" v="5740" actId="962"/>
          <ac:picMkLst>
            <pc:docMk/>
            <pc:sldMk cId="992866302" sldId="347"/>
            <ac:picMk id="5" creationId="{5E0CBA63-BC88-B20B-99A5-6702916F1453}"/>
          </ac:picMkLst>
        </pc:picChg>
        <pc:picChg chg="add mod">
          <ac:chgData name="Snooks, Kim" userId="d3280adf-933e-4871-888d-13dfabad143b" providerId="ADAL" clId="{B92F9CA3-64E5-B847-A52C-489DE090F4E3}" dt="2025-06-20T09:56:10.096" v="5742" actId="962"/>
          <ac:picMkLst>
            <pc:docMk/>
            <pc:sldMk cId="992866302" sldId="347"/>
            <ac:picMk id="9" creationId="{CD4AA2A2-5615-6A0B-10B2-30660FECE6B1}"/>
          </ac:picMkLst>
        </pc:picChg>
        <pc:picChg chg="mod">
          <ac:chgData name="Snooks, Kim" userId="d3280adf-933e-4871-888d-13dfabad143b" providerId="ADAL" clId="{B92F9CA3-64E5-B847-A52C-489DE090F4E3}" dt="2025-06-20T09:55:57.975" v="5737" actId="962"/>
          <ac:picMkLst>
            <pc:docMk/>
            <pc:sldMk cId="992866302" sldId="347"/>
            <ac:picMk id="12" creationId="{CE41F34B-604B-29B0-B578-0F88E0B13E97}"/>
          </ac:picMkLst>
        </pc:picChg>
        <pc:picChg chg="mod">
          <ac:chgData name="Snooks, Kim" userId="d3280adf-933e-4871-888d-13dfabad143b" providerId="ADAL" clId="{B92F9CA3-64E5-B847-A52C-489DE090F4E3}" dt="2025-06-20T09:55:58.745" v="5738" actId="962"/>
          <ac:picMkLst>
            <pc:docMk/>
            <pc:sldMk cId="992866302" sldId="347"/>
            <ac:picMk id="14" creationId="{D385B6AF-0796-C27B-8BB9-241B46F6BCD9}"/>
          </ac:picMkLst>
        </pc:picChg>
      </pc:sldChg>
      <pc:sldChg chg="addSp modSp add mod modTransition modNotesTx">
        <pc:chgData name="Snooks, Kim" userId="d3280adf-933e-4871-888d-13dfabad143b" providerId="ADAL" clId="{B92F9CA3-64E5-B847-A52C-489DE090F4E3}" dt="2025-06-20T13:08:03.143" v="6873"/>
        <pc:sldMkLst>
          <pc:docMk/>
          <pc:sldMk cId="2395768717" sldId="348"/>
        </pc:sldMkLst>
        <pc:spChg chg="mod ord">
          <ac:chgData name="Snooks, Kim" userId="d3280adf-933e-4871-888d-13dfabad143b" providerId="ADAL" clId="{B92F9CA3-64E5-B847-A52C-489DE090F4E3}" dt="2025-06-20T10:30:22.641" v="6478" actId="13244"/>
          <ac:spMkLst>
            <pc:docMk/>
            <pc:sldMk cId="2395768717" sldId="348"/>
            <ac:spMk id="2" creationId="{53FBBB22-72A4-1B81-0076-C38FD3670A8C}"/>
          </ac:spMkLst>
        </pc:spChg>
        <pc:spChg chg="mod ord">
          <ac:chgData name="Snooks, Kim" userId="d3280adf-933e-4871-888d-13dfabad143b" providerId="ADAL" clId="{B92F9CA3-64E5-B847-A52C-489DE090F4E3}" dt="2025-06-20T10:30:22.641" v="6478" actId="13244"/>
          <ac:spMkLst>
            <pc:docMk/>
            <pc:sldMk cId="2395768717" sldId="348"/>
            <ac:spMk id="3" creationId="{8A65D47B-0FF6-C80A-9A98-DD0C0D86027C}"/>
          </ac:spMkLst>
        </pc:spChg>
        <pc:spChg chg="mod">
          <ac:chgData name="Snooks, Kim" userId="d3280adf-933e-4871-888d-13dfabad143b" providerId="ADAL" clId="{B92F9CA3-64E5-B847-A52C-489DE090F4E3}" dt="2025-06-20T09:56:25.990" v="5751" actId="962"/>
          <ac:spMkLst>
            <pc:docMk/>
            <pc:sldMk cId="2395768717" sldId="348"/>
            <ac:spMk id="4" creationId="{FDE9BCBC-B355-7D0E-158E-6A8A6F6D70DA}"/>
          </ac:spMkLst>
        </pc:spChg>
        <pc:spChg chg="mod ord">
          <ac:chgData name="Snooks, Kim" userId="d3280adf-933e-4871-888d-13dfabad143b" providerId="ADAL" clId="{B92F9CA3-64E5-B847-A52C-489DE090F4E3}" dt="2025-06-20T10:30:22.641" v="6478" actId="13244"/>
          <ac:spMkLst>
            <pc:docMk/>
            <pc:sldMk cId="2395768717" sldId="348"/>
            <ac:spMk id="6" creationId="{1DA5DC31-8D6E-EF2F-6960-6ADF238948CC}"/>
          </ac:spMkLst>
        </pc:spChg>
        <pc:spChg chg="mod">
          <ac:chgData name="Snooks, Kim" userId="d3280adf-933e-4871-888d-13dfabad143b" providerId="ADAL" clId="{B92F9CA3-64E5-B847-A52C-489DE090F4E3}" dt="2025-06-20T09:56:25.006" v="5750" actId="962"/>
          <ac:spMkLst>
            <pc:docMk/>
            <pc:sldMk cId="2395768717" sldId="348"/>
            <ac:spMk id="26" creationId="{C06DAB16-04F9-24AE-70FC-BF42732D73FF}"/>
          </ac:spMkLst>
        </pc:spChg>
        <pc:picChg chg="add mod">
          <ac:chgData name="Snooks, Kim" userId="d3280adf-933e-4871-888d-13dfabad143b" providerId="ADAL" clId="{B92F9CA3-64E5-B847-A52C-489DE090F4E3}" dt="2025-06-20T09:56:33.912" v="5755" actId="962"/>
          <ac:picMkLst>
            <pc:docMk/>
            <pc:sldMk cId="2395768717" sldId="348"/>
            <ac:picMk id="7" creationId="{0ED21F54-11A9-2E71-FDF3-88D356A83DC2}"/>
          </ac:picMkLst>
        </pc:picChg>
        <pc:picChg chg="add mod">
          <ac:chgData name="Snooks, Kim" userId="d3280adf-933e-4871-888d-13dfabad143b" providerId="ADAL" clId="{B92F9CA3-64E5-B847-A52C-489DE090F4E3}" dt="2025-06-20T09:56:37.360" v="5756" actId="962"/>
          <ac:picMkLst>
            <pc:docMk/>
            <pc:sldMk cId="2395768717" sldId="348"/>
            <ac:picMk id="8" creationId="{6980DB8B-CD34-8B92-116D-E651917A04AE}"/>
          </ac:picMkLst>
        </pc:picChg>
        <pc:picChg chg="add mod">
          <ac:chgData name="Snooks, Kim" userId="d3280adf-933e-4871-888d-13dfabad143b" providerId="ADAL" clId="{B92F9CA3-64E5-B847-A52C-489DE090F4E3}" dt="2025-06-20T09:56:42.977" v="5757" actId="962"/>
          <ac:picMkLst>
            <pc:docMk/>
            <pc:sldMk cId="2395768717" sldId="348"/>
            <ac:picMk id="10" creationId="{58020E44-6CE5-37CE-6FCE-C2F1803FCD0B}"/>
          </ac:picMkLst>
        </pc:picChg>
        <pc:picChg chg="mod">
          <ac:chgData name="Snooks, Kim" userId="d3280adf-933e-4871-888d-13dfabad143b" providerId="ADAL" clId="{B92F9CA3-64E5-B847-A52C-489DE090F4E3}" dt="2025-06-20T09:56:26.824" v="5752" actId="962"/>
          <ac:picMkLst>
            <pc:docMk/>
            <pc:sldMk cId="2395768717" sldId="348"/>
            <ac:picMk id="12" creationId="{CB881A42-253D-65AC-941C-25E28F522592}"/>
          </ac:picMkLst>
        </pc:picChg>
        <pc:picChg chg="mod">
          <ac:chgData name="Snooks, Kim" userId="d3280adf-933e-4871-888d-13dfabad143b" providerId="ADAL" clId="{B92F9CA3-64E5-B847-A52C-489DE090F4E3}" dt="2025-06-20T09:56:27.635" v="5753" actId="962"/>
          <ac:picMkLst>
            <pc:docMk/>
            <pc:sldMk cId="2395768717" sldId="348"/>
            <ac:picMk id="25" creationId="{4F3DE02D-F41D-FDBA-D883-492D5A3159EC}"/>
          </ac:picMkLst>
        </pc:picChg>
      </pc:sldChg>
      <pc:sldChg chg="addSp modSp add mod modTransition">
        <pc:chgData name="Snooks, Kim" userId="d3280adf-933e-4871-888d-13dfabad143b" providerId="ADAL" clId="{B92F9CA3-64E5-B847-A52C-489DE090F4E3}" dt="2025-06-20T13:08:03.143" v="6873"/>
        <pc:sldMkLst>
          <pc:docMk/>
          <pc:sldMk cId="768741208" sldId="349"/>
        </pc:sldMkLst>
        <pc:spChg chg="mod ord">
          <ac:chgData name="Snooks, Kim" userId="d3280adf-933e-4871-888d-13dfabad143b" providerId="ADAL" clId="{B92F9CA3-64E5-B847-A52C-489DE090F4E3}" dt="2025-06-20T10:30:30.667" v="6481" actId="13244"/>
          <ac:spMkLst>
            <pc:docMk/>
            <pc:sldMk cId="768741208" sldId="349"/>
            <ac:spMk id="2" creationId="{86729D88-80F5-A576-A8BA-B38B2F6BC5F7}"/>
          </ac:spMkLst>
        </pc:spChg>
        <pc:spChg chg="mod ord">
          <ac:chgData name="Snooks, Kim" userId="d3280adf-933e-4871-888d-13dfabad143b" providerId="ADAL" clId="{B92F9CA3-64E5-B847-A52C-489DE090F4E3}" dt="2025-06-20T10:30:30.667" v="6481" actId="13244"/>
          <ac:spMkLst>
            <pc:docMk/>
            <pc:sldMk cId="768741208" sldId="349"/>
            <ac:spMk id="3" creationId="{C527CD96-C9B1-4371-5E47-D8EB83A34085}"/>
          </ac:spMkLst>
        </pc:spChg>
        <pc:spChg chg="mod ord">
          <ac:chgData name="Snooks, Kim" userId="d3280adf-933e-4871-888d-13dfabad143b" providerId="ADAL" clId="{B92F9CA3-64E5-B847-A52C-489DE090F4E3}" dt="2025-06-20T10:30:30.667" v="6481" actId="13244"/>
          <ac:spMkLst>
            <pc:docMk/>
            <pc:sldMk cId="768741208" sldId="349"/>
            <ac:spMk id="7" creationId="{70A828FD-D1E0-5A4A-5A85-F712AA6CAD5A}"/>
          </ac:spMkLst>
        </pc:spChg>
        <pc:spChg chg="mod">
          <ac:chgData name="Snooks, Kim" userId="d3280adf-933e-4871-888d-13dfabad143b" providerId="ADAL" clId="{B92F9CA3-64E5-B847-A52C-489DE090F4E3}" dt="2025-06-20T09:57:07.222" v="5759" actId="962"/>
          <ac:spMkLst>
            <pc:docMk/>
            <pc:sldMk cId="768741208" sldId="349"/>
            <ac:spMk id="8" creationId="{D3AA467B-E30B-C3A1-B41F-24C442478653}"/>
          </ac:spMkLst>
        </pc:spChg>
        <pc:spChg chg="mod">
          <ac:chgData name="Snooks, Kim" userId="d3280adf-933e-4871-888d-13dfabad143b" providerId="ADAL" clId="{B92F9CA3-64E5-B847-A52C-489DE090F4E3}" dt="2025-06-20T09:56:45.541" v="5758" actId="962"/>
          <ac:spMkLst>
            <pc:docMk/>
            <pc:sldMk cId="768741208" sldId="349"/>
            <ac:spMk id="13" creationId="{063C3DA0-B381-AE34-2CBA-728E7E3ED701}"/>
          </ac:spMkLst>
        </pc:spChg>
        <pc:picChg chg="add mod">
          <ac:chgData name="Snooks, Kim" userId="d3280adf-933e-4871-888d-13dfabad143b" providerId="ADAL" clId="{B92F9CA3-64E5-B847-A52C-489DE090F4E3}" dt="2025-06-20T09:57:18.644" v="5763" actId="962"/>
          <ac:picMkLst>
            <pc:docMk/>
            <pc:sldMk cId="768741208" sldId="349"/>
            <ac:picMk id="5" creationId="{A2C91EA8-7005-182B-A022-9AA1899DC37C}"/>
          </ac:picMkLst>
        </pc:picChg>
        <pc:picChg chg="mod">
          <ac:chgData name="Snooks, Kim" userId="d3280adf-933e-4871-888d-13dfabad143b" providerId="ADAL" clId="{B92F9CA3-64E5-B847-A52C-489DE090F4E3}" dt="2025-06-20T09:57:12.239" v="5761" actId="962"/>
          <ac:picMkLst>
            <pc:docMk/>
            <pc:sldMk cId="768741208" sldId="349"/>
            <ac:picMk id="10" creationId="{7C11C5CE-B30F-3D26-CE22-418F1A043840}"/>
          </ac:picMkLst>
        </pc:picChg>
        <pc:picChg chg="mod">
          <ac:chgData name="Snooks, Kim" userId="d3280adf-933e-4871-888d-13dfabad143b" providerId="ADAL" clId="{B92F9CA3-64E5-B847-A52C-489DE090F4E3}" dt="2025-06-20T09:57:10.127" v="5760" actId="962"/>
          <ac:picMkLst>
            <pc:docMk/>
            <pc:sldMk cId="768741208" sldId="349"/>
            <ac:picMk id="12" creationId="{AFE6AF9F-A3AD-854B-49B5-38ACE97CBBBD}"/>
          </ac:picMkLst>
        </pc:picChg>
      </pc:sldChg>
      <pc:sldChg chg="addSp modSp add mod modTransition">
        <pc:chgData name="Snooks, Kim" userId="d3280adf-933e-4871-888d-13dfabad143b" providerId="ADAL" clId="{B92F9CA3-64E5-B847-A52C-489DE090F4E3}" dt="2025-06-20T13:08:03.143" v="6873"/>
        <pc:sldMkLst>
          <pc:docMk/>
          <pc:sldMk cId="3214140807" sldId="350"/>
        </pc:sldMkLst>
        <pc:spChg chg="mod ord">
          <ac:chgData name="Snooks, Kim" userId="d3280adf-933e-4871-888d-13dfabad143b" providerId="ADAL" clId="{B92F9CA3-64E5-B847-A52C-489DE090F4E3}" dt="2025-06-20T10:30:37.897" v="6484" actId="13244"/>
          <ac:spMkLst>
            <pc:docMk/>
            <pc:sldMk cId="3214140807" sldId="350"/>
            <ac:spMk id="2" creationId="{658C063F-1DA1-3B96-C56F-2C071E45B6C3}"/>
          </ac:spMkLst>
        </pc:spChg>
        <pc:spChg chg="mod ord">
          <ac:chgData name="Snooks, Kim" userId="d3280adf-933e-4871-888d-13dfabad143b" providerId="ADAL" clId="{B92F9CA3-64E5-B847-A52C-489DE090F4E3}" dt="2025-06-20T10:30:37.897" v="6484" actId="13244"/>
          <ac:spMkLst>
            <pc:docMk/>
            <pc:sldMk cId="3214140807" sldId="350"/>
            <ac:spMk id="3" creationId="{219DBA60-4F27-DDD0-3900-7061A5D33776}"/>
          </ac:spMkLst>
        </pc:spChg>
        <pc:spChg chg="mod ord">
          <ac:chgData name="Snooks, Kim" userId="d3280adf-933e-4871-888d-13dfabad143b" providerId="ADAL" clId="{B92F9CA3-64E5-B847-A52C-489DE090F4E3}" dt="2025-06-20T10:30:37.897" v="6484" actId="13244"/>
          <ac:spMkLst>
            <pc:docMk/>
            <pc:sldMk cId="3214140807" sldId="350"/>
            <ac:spMk id="6" creationId="{284C1D3E-B558-3D8F-1671-B0ED5F96F887}"/>
          </ac:spMkLst>
        </pc:spChg>
        <pc:spChg chg="mod">
          <ac:chgData name="Snooks, Kim" userId="d3280adf-933e-4871-888d-13dfabad143b" providerId="ADAL" clId="{B92F9CA3-64E5-B847-A52C-489DE090F4E3}" dt="2025-06-20T09:57:20.522" v="5765" actId="962"/>
          <ac:spMkLst>
            <pc:docMk/>
            <pc:sldMk cId="3214140807" sldId="350"/>
            <ac:spMk id="7" creationId="{D53A5B44-D67E-C841-9BA5-9865021473F0}"/>
          </ac:spMkLst>
        </pc:spChg>
        <pc:spChg chg="mod">
          <ac:chgData name="Snooks, Kim" userId="d3280adf-933e-4871-888d-13dfabad143b" providerId="ADAL" clId="{B92F9CA3-64E5-B847-A52C-489DE090F4E3}" dt="2025-06-20T09:57:19.657" v="5764" actId="962"/>
          <ac:spMkLst>
            <pc:docMk/>
            <pc:sldMk cId="3214140807" sldId="350"/>
            <ac:spMk id="14" creationId="{F2A6A10F-B997-3EDD-69AD-7F3F881E08A6}"/>
          </ac:spMkLst>
        </pc:spChg>
        <pc:picChg chg="add mod">
          <ac:chgData name="Snooks, Kim" userId="d3280adf-933e-4871-888d-13dfabad143b" providerId="ADAL" clId="{B92F9CA3-64E5-B847-A52C-489DE090F4E3}" dt="2025-06-20T09:57:28.475" v="5769" actId="962"/>
          <ac:picMkLst>
            <pc:docMk/>
            <pc:sldMk cId="3214140807" sldId="350"/>
            <ac:picMk id="5" creationId="{5AE84720-7E49-AAB9-F3E8-DFD5BF0D08DA}"/>
          </ac:picMkLst>
        </pc:picChg>
        <pc:picChg chg="mod">
          <ac:chgData name="Snooks, Kim" userId="d3280adf-933e-4871-888d-13dfabad143b" providerId="ADAL" clId="{B92F9CA3-64E5-B847-A52C-489DE090F4E3}" dt="2025-06-20T09:57:22.278" v="5767" actId="962"/>
          <ac:picMkLst>
            <pc:docMk/>
            <pc:sldMk cId="3214140807" sldId="350"/>
            <ac:picMk id="9" creationId="{F707CEFC-FD55-8272-56C4-609547E418E5}"/>
          </ac:picMkLst>
        </pc:picChg>
        <pc:picChg chg="mod">
          <ac:chgData name="Snooks, Kim" userId="d3280adf-933e-4871-888d-13dfabad143b" providerId="ADAL" clId="{B92F9CA3-64E5-B847-A52C-489DE090F4E3}" dt="2025-06-20T09:57:21.354" v="5766" actId="962"/>
          <ac:picMkLst>
            <pc:docMk/>
            <pc:sldMk cId="3214140807" sldId="350"/>
            <ac:picMk id="12" creationId="{3B2B3E68-659A-13FA-59AD-65D0D43DA22A}"/>
          </ac:picMkLst>
        </pc:picChg>
      </pc:sldChg>
      <pc:sldChg chg="addSp modSp add mod modTransition">
        <pc:chgData name="Snooks, Kim" userId="d3280adf-933e-4871-888d-13dfabad143b" providerId="ADAL" clId="{B92F9CA3-64E5-B847-A52C-489DE090F4E3}" dt="2025-06-20T13:08:03.143" v="6873"/>
        <pc:sldMkLst>
          <pc:docMk/>
          <pc:sldMk cId="1201594650" sldId="351"/>
        </pc:sldMkLst>
        <pc:spChg chg="mod ord">
          <ac:chgData name="Snooks, Kim" userId="d3280adf-933e-4871-888d-13dfabad143b" providerId="ADAL" clId="{B92F9CA3-64E5-B847-A52C-489DE090F4E3}" dt="2025-06-20T10:30:46.142" v="6487" actId="13244"/>
          <ac:spMkLst>
            <pc:docMk/>
            <pc:sldMk cId="1201594650" sldId="351"/>
            <ac:spMk id="2" creationId="{5E28256F-D219-DE17-80AF-1C0178376805}"/>
          </ac:spMkLst>
        </pc:spChg>
        <pc:spChg chg="mod ord">
          <ac:chgData name="Snooks, Kim" userId="d3280adf-933e-4871-888d-13dfabad143b" providerId="ADAL" clId="{B92F9CA3-64E5-B847-A52C-489DE090F4E3}" dt="2025-06-20T10:30:46.142" v="6487" actId="13244"/>
          <ac:spMkLst>
            <pc:docMk/>
            <pc:sldMk cId="1201594650" sldId="351"/>
            <ac:spMk id="3" creationId="{11C93DA5-E3AE-ECF6-EDB9-28656488979B}"/>
          </ac:spMkLst>
        </pc:spChg>
        <pc:spChg chg="mod ord">
          <ac:chgData name="Snooks, Kim" userId="d3280adf-933e-4871-888d-13dfabad143b" providerId="ADAL" clId="{B92F9CA3-64E5-B847-A52C-489DE090F4E3}" dt="2025-06-20T10:30:46.142" v="6487" actId="13244"/>
          <ac:spMkLst>
            <pc:docMk/>
            <pc:sldMk cId="1201594650" sldId="351"/>
            <ac:spMk id="7" creationId="{EC066CDB-AD06-A69D-F5B6-CE6440381174}"/>
          </ac:spMkLst>
        </pc:spChg>
        <pc:spChg chg="mod">
          <ac:chgData name="Snooks, Kim" userId="d3280adf-933e-4871-888d-13dfabad143b" providerId="ADAL" clId="{B92F9CA3-64E5-B847-A52C-489DE090F4E3}" dt="2025-06-20T09:57:30.199" v="5771" actId="962"/>
          <ac:spMkLst>
            <pc:docMk/>
            <pc:sldMk cId="1201594650" sldId="351"/>
            <ac:spMk id="8" creationId="{00C11718-1841-A0E3-A029-F1AB06AD240D}"/>
          </ac:spMkLst>
        </pc:spChg>
        <pc:spChg chg="mod">
          <ac:chgData name="Snooks, Kim" userId="d3280adf-933e-4871-888d-13dfabad143b" providerId="ADAL" clId="{B92F9CA3-64E5-B847-A52C-489DE090F4E3}" dt="2025-06-20T09:57:29.359" v="5770" actId="962"/>
          <ac:spMkLst>
            <pc:docMk/>
            <pc:sldMk cId="1201594650" sldId="351"/>
            <ac:spMk id="15" creationId="{98ABBF6D-DFEC-87D9-B5BD-2A30A8CD683D}"/>
          </ac:spMkLst>
        </pc:spChg>
        <pc:picChg chg="add mod">
          <ac:chgData name="Snooks, Kim" userId="d3280adf-933e-4871-888d-13dfabad143b" providerId="ADAL" clId="{B92F9CA3-64E5-B847-A52C-489DE090F4E3}" dt="2025-06-20T09:57:36.427" v="5775" actId="962"/>
          <ac:picMkLst>
            <pc:docMk/>
            <pc:sldMk cId="1201594650" sldId="351"/>
            <ac:picMk id="5" creationId="{FB70F11B-201E-9F9A-B3C6-5C56CA8AE6A5}"/>
          </ac:picMkLst>
        </pc:picChg>
        <pc:picChg chg="add mod">
          <ac:chgData name="Snooks, Kim" userId="d3280adf-933e-4871-888d-13dfabad143b" providerId="ADAL" clId="{B92F9CA3-64E5-B847-A52C-489DE090F4E3}" dt="2025-06-20T09:57:40.162" v="5777" actId="962"/>
          <ac:picMkLst>
            <pc:docMk/>
            <pc:sldMk cId="1201594650" sldId="351"/>
            <ac:picMk id="9" creationId="{23F9E8CF-4D13-C1D5-FAF5-B5DE46B9EBC5}"/>
          </ac:picMkLst>
        </pc:picChg>
        <pc:picChg chg="mod">
          <ac:chgData name="Snooks, Kim" userId="d3280adf-933e-4871-888d-13dfabad143b" providerId="ADAL" clId="{B92F9CA3-64E5-B847-A52C-489DE090F4E3}" dt="2025-06-20T09:57:31.107" v="5772" actId="962"/>
          <ac:picMkLst>
            <pc:docMk/>
            <pc:sldMk cId="1201594650" sldId="351"/>
            <ac:picMk id="12" creationId="{03DB5E82-F514-DE08-0C65-1F9B1BE900D1}"/>
          </ac:picMkLst>
        </pc:picChg>
        <pc:picChg chg="mod">
          <ac:chgData name="Snooks, Kim" userId="d3280adf-933e-4871-888d-13dfabad143b" providerId="ADAL" clId="{B92F9CA3-64E5-B847-A52C-489DE090F4E3}" dt="2025-06-20T09:57:31.945" v="5773" actId="962"/>
          <ac:picMkLst>
            <pc:docMk/>
            <pc:sldMk cId="1201594650" sldId="351"/>
            <ac:picMk id="14" creationId="{CFB8C40E-36A2-E255-7228-27B8FACC9C60}"/>
          </ac:picMkLst>
        </pc:picChg>
      </pc:sldChg>
      <pc:sldChg chg="addSp modSp add mod modTransition modNotesTx">
        <pc:chgData name="Snooks, Kim" userId="d3280adf-933e-4871-888d-13dfabad143b" providerId="ADAL" clId="{B92F9CA3-64E5-B847-A52C-489DE090F4E3}" dt="2025-06-20T13:08:03.143" v="6873"/>
        <pc:sldMkLst>
          <pc:docMk/>
          <pc:sldMk cId="2774171573" sldId="352"/>
        </pc:sldMkLst>
        <pc:spChg chg="mod ord">
          <ac:chgData name="Snooks, Kim" userId="d3280adf-933e-4871-888d-13dfabad143b" providerId="ADAL" clId="{B92F9CA3-64E5-B847-A52C-489DE090F4E3}" dt="2025-06-20T10:30:54.459" v="6490" actId="13244"/>
          <ac:spMkLst>
            <pc:docMk/>
            <pc:sldMk cId="2774171573" sldId="352"/>
            <ac:spMk id="2" creationId="{54ABB037-9EB8-8B01-8AA0-D9CCD9FF4A33}"/>
          </ac:spMkLst>
        </pc:spChg>
        <pc:spChg chg="mod ord">
          <ac:chgData name="Snooks, Kim" userId="d3280adf-933e-4871-888d-13dfabad143b" providerId="ADAL" clId="{B92F9CA3-64E5-B847-A52C-489DE090F4E3}" dt="2025-06-20T10:30:54.459" v="6490" actId="13244"/>
          <ac:spMkLst>
            <pc:docMk/>
            <pc:sldMk cId="2774171573" sldId="352"/>
            <ac:spMk id="3" creationId="{8C69CDA6-72A1-710C-391A-F70BD6067FF1}"/>
          </ac:spMkLst>
        </pc:spChg>
        <pc:spChg chg="mod">
          <ac:chgData name="Snooks, Kim" userId="d3280adf-933e-4871-888d-13dfabad143b" providerId="ADAL" clId="{B92F9CA3-64E5-B847-A52C-489DE090F4E3}" dt="2025-06-20T09:57:42.505" v="5779" actId="962"/>
          <ac:spMkLst>
            <pc:docMk/>
            <pc:sldMk cId="2774171573" sldId="352"/>
            <ac:spMk id="4" creationId="{BA539B01-B161-031E-67EF-23154C9D9414}"/>
          </ac:spMkLst>
        </pc:spChg>
        <pc:spChg chg="mod ord">
          <ac:chgData name="Snooks, Kim" userId="d3280adf-933e-4871-888d-13dfabad143b" providerId="ADAL" clId="{B92F9CA3-64E5-B847-A52C-489DE090F4E3}" dt="2025-06-20T10:30:54.459" v="6490" actId="13244"/>
          <ac:spMkLst>
            <pc:docMk/>
            <pc:sldMk cId="2774171573" sldId="352"/>
            <ac:spMk id="6" creationId="{5C4F44C4-D2DD-3E93-E18D-BC5DBC5478B2}"/>
          </ac:spMkLst>
        </pc:spChg>
        <pc:spChg chg="mod">
          <ac:chgData name="Snooks, Kim" userId="d3280adf-933e-4871-888d-13dfabad143b" providerId="ADAL" clId="{B92F9CA3-64E5-B847-A52C-489DE090F4E3}" dt="2025-06-20T09:57:41.647" v="5778" actId="962"/>
          <ac:spMkLst>
            <pc:docMk/>
            <pc:sldMk cId="2774171573" sldId="352"/>
            <ac:spMk id="26" creationId="{456D61B3-DDD1-7F85-CC10-B67A4065AA27}"/>
          </ac:spMkLst>
        </pc:spChg>
        <pc:picChg chg="add mod">
          <ac:chgData name="Snooks, Kim" userId="d3280adf-933e-4871-888d-13dfabad143b" providerId="ADAL" clId="{B92F9CA3-64E5-B847-A52C-489DE090F4E3}" dt="2025-06-20T09:57:48.661" v="5783" actId="962"/>
          <ac:picMkLst>
            <pc:docMk/>
            <pc:sldMk cId="2774171573" sldId="352"/>
            <ac:picMk id="7" creationId="{40A285AE-5C39-7B41-4FDC-A582CFCA3486}"/>
          </ac:picMkLst>
        </pc:picChg>
        <pc:picChg chg="add mod">
          <ac:chgData name="Snooks, Kim" userId="d3280adf-933e-4871-888d-13dfabad143b" providerId="ADAL" clId="{B92F9CA3-64E5-B847-A52C-489DE090F4E3}" dt="2025-06-20T09:57:53.228" v="5785" actId="962"/>
          <ac:picMkLst>
            <pc:docMk/>
            <pc:sldMk cId="2774171573" sldId="352"/>
            <ac:picMk id="9" creationId="{E46D929A-4FC5-446E-0894-A0102E985346}"/>
          </ac:picMkLst>
        </pc:picChg>
        <pc:picChg chg="add mod">
          <ac:chgData name="Snooks, Kim" userId="d3280adf-933e-4871-888d-13dfabad143b" providerId="ADAL" clId="{B92F9CA3-64E5-B847-A52C-489DE090F4E3}" dt="2025-06-20T09:57:54.791" v="5786" actId="962"/>
          <ac:picMkLst>
            <pc:docMk/>
            <pc:sldMk cId="2774171573" sldId="352"/>
            <ac:picMk id="10" creationId="{8E01BF1F-002F-1597-0C17-79D2E19B0890}"/>
          </ac:picMkLst>
        </pc:picChg>
        <pc:picChg chg="mod">
          <ac:chgData name="Snooks, Kim" userId="d3280adf-933e-4871-888d-13dfabad143b" providerId="ADAL" clId="{B92F9CA3-64E5-B847-A52C-489DE090F4E3}" dt="2025-06-20T09:57:43.310" v="5780" actId="962"/>
          <ac:picMkLst>
            <pc:docMk/>
            <pc:sldMk cId="2774171573" sldId="352"/>
            <ac:picMk id="12" creationId="{7C716E94-F0F7-A19E-1CAE-20400167DCD4}"/>
          </ac:picMkLst>
        </pc:picChg>
        <pc:picChg chg="add mod">
          <ac:chgData name="Snooks, Kim" userId="d3280adf-933e-4871-888d-13dfabad143b" providerId="ADAL" clId="{B92F9CA3-64E5-B847-A52C-489DE090F4E3}" dt="2025-06-20T09:57:57.311" v="5787" actId="962"/>
          <ac:picMkLst>
            <pc:docMk/>
            <pc:sldMk cId="2774171573" sldId="352"/>
            <ac:picMk id="13" creationId="{C921A189-16C0-621C-12CE-08408CA09740}"/>
          </ac:picMkLst>
        </pc:picChg>
        <pc:picChg chg="mod">
          <ac:chgData name="Snooks, Kim" userId="d3280adf-933e-4871-888d-13dfabad143b" providerId="ADAL" clId="{B92F9CA3-64E5-B847-A52C-489DE090F4E3}" dt="2025-06-20T09:57:44.038" v="5781" actId="962"/>
          <ac:picMkLst>
            <pc:docMk/>
            <pc:sldMk cId="2774171573" sldId="352"/>
            <ac:picMk id="25" creationId="{79D61B84-6FF8-6298-CFDE-6694901851C8}"/>
          </ac:picMkLst>
        </pc:picChg>
      </pc:sldChg>
      <pc:sldChg chg="addSp modSp add mod modTransition">
        <pc:chgData name="Snooks, Kim" userId="d3280adf-933e-4871-888d-13dfabad143b" providerId="ADAL" clId="{B92F9CA3-64E5-B847-A52C-489DE090F4E3}" dt="2025-06-20T13:08:03.143" v="6873"/>
        <pc:sldMkLst>
          <pc:docMk/>
          <pc:sldMk cId="3798859037" sldId="353"/>
        </pc:sldMkLst>
        <pc:spChg chg="mod ord">
          <ac:chgData name="Snooks, Kim" userId="d3280adf-933e-4871-888d-13dfabad143b" providerId="ADAL" clId="{B92F9CA3-64E5-B847-A52C-489DE090F4E3}" dt="2025-06-20T10:31:01.491" v="6493" actId="13244"/>
          <ac:spMkLst>
            <pc:docMk/>
            <pc:sldMk cId="3798859037" sldId="353"/>
            <ac:spMk id="2" creationId="{54333DEE-9413-EAFF-EE7F-982CD8E09621}"/>
          </ac:spMkLst>
        </pc:spChg>
        <pc:spChg chg="mod ord">
          <ac:chgData name="Snooks, Kim" userId="d3280adf-933e-4871-888d-13dfabad143b" providerId="ADAL" clId="{B92F9CA3-64E5-B847-A52C-489DE090F4E3}" dt="2025-06-20T10:31:01.491" v="6493" actId="13244"/>
          <ac:spMkLst>
            <pc:docMk/>
            <pc:sldMk cId="3798859037" sldId="353"/>
            <ac:spMk id="3" creationId="{836CB259-7727-43D4-4904-88FB4148EE23}"/>
          </ac:spMkLst>
        </pc:spChg>
        <pc:spChg chg="mod ord">
          <ac:chgData name="Snooks, Kim" userId="d3280adf-933e-4871-888d-13dfabad143b" providerId="ADAL" clId="{B92F9CA3-64E5-B847-A52C-489DE090F4E3}" dt="2025-06-20T10:31:01.491" v="6493" actId="13244"/>
          <ac:spMkLst>
            <pc:docMk/>
            <pc:sldMk cId="3798859037" sldId="353"/>
            <ac:spMk id="7" creationId="{D6200BF1-3E46-58A3-43C8-F56F627DC224}"/>
          </ac:spMkLst>
        </pc:spChg>
        <pc:spChg chg="mod">
          <ac:chgData name="Snooks, Kim" userId="d3280adf-933e-4871-888d-13dfabad143b" providerId="ADAL" clId="{B92F9CA3-64E5-B847-A52C-489DE090F4E3}" dt="2025-06-20T09:58:00.124" v="5789" actId="962"/>
          <ac:spMkLst>
            <pc:docMk/>
            <pc:sldMk cId="3798859037" sldId="353"/>
            <ac:spMk id="8" creationId="{21024029-64AD-1218-B166-49413CA36383}"/>
          </ac:spMkLst>
        </pc:spChg>
        <pc:spChg chg="mod">
          <ac:chgData name="Snooks, Kim" userId="d3280adf-933e-4871-888d-13dfabad143b" providerId="ADAL" clId="{B92F9CA3-64E5-B847-A52C-489DE090F4E3}" dt="2025-06-20T09:57:59.321" v="5788" actId="962"/>
          <ac:spMkLst>
            <pc:docMk/>
            <pc:sldMk cId="3798859037" sldId="353"/>
            <ac:spMk id="13" creationId="{FDA1CD44-523D-380D-49EC-4EA977FDD34F}"/>
          </ac:spMkLst>
        </pc:spChg>
        <pc:picChg chg="add mod">
          <ac:chgData name="Snooks, Kim" userId="d3280adf-933e-4871-888d-13dfabad143b" providerId="ADAL" clId="{B92F9CA3-64E5-B847-A52C-489DE090F4E3}" dt="2025-06-20T09:58:07.527" v="5793" actId="962"/>
          <ac:picMkLst>
            <pc:docMk/>
            <pc:sldMk cId="3798859037" sldId="353"/>
            <ac:picMk id="5" creationId="{8CF2A787-9DB4-5F10-23B8-3DE5E33B94BE}"/>
          </ac:picMkLst>
        </pc:picChg>
        <pc:picChg chg="mod">
          <ac:chgData name="Snooks, Kim" userId="d3280adf-933e-4871-888d-13dfabad143b" providerId="ADAL" clId="{B92F9CA3-64E5-B847-A52C-489DE090F4E3}" dt="2025-06-20T09:58:02.273" v="5791" actId="962"/>
          <ac:picMkLst>
            <pc:docMk/>
            <pc:sldMk cId="3798859037" sldId="353"/>
            <ac:picMk id="10" creationId="{660488E1-18D5-F2C3-FF60-878B5B3460E9}"/>
          </ac:picMkLst>
        </pc:picChg>
        <pc:picChg chg="mod">
          <ac:chgData name="Snooks, Kim" userId="d3280adf-933e-4871-888d-13dfabad143b" providerId="ADAL" clId="{B92F9CA3-64E5-B847-A52C-489DE090F4E3}" dt="2025-06-20T09:58:01.129" v="5790" actId="962"/>
          <ac:picMkLst>
            <pc:docMk/>
            <pc:sldMk cId="3798859037" sldId="353"/>
            <ac:picMk id="12" creationId="{799680EE-3DD7-D376-CA4E-2282E8307230}"/>
          </ac:picMkLst>
        </pc:picChg>
      </pc:sldChg>
      <pc:sldChg chg="addSp modSp add mod modTransition">
        <pc:chgData name="Snooks, Kim" userId="d3280adf-933e-4871-888d-13dfabad143b" providerId="ADAL" clId="{B92F9CA3-64E5-B847-A52C-489DE090F4E3}" dt="2025-06-20T13:08:03.143" v="6873"/>
        <pc:sldMkLst>
          <pc:docMk/>
          <pc:sldMk cId="1725801499" sldId="354"/>
        </pc:sldMkLst>
        <pc:spChg chg="mod ord">
          <ac:chgData name="Snooks, Kim" userId="d3280adf-933e-4871-888d-13dfabad143b" providerId="ADAL" clId="{B92F9CA3-64E5-B847-A52C-489DE090F4E3}" dt="2025-06-20T10:31:08.467" v="6496" actId="13244"/>
          <ac:spMkLst>
            <pc:docMk/>
            <pc:sldMk cId="1725801499" sldId="354"/>
            <ac:spMk id="2" creationId="{383CC039-093B-3A90-92A2-3529ED40E7B1}"/>
          </ac:spMkLst>
        </pc:spChg>
        <pc:spChg chg="mod ord">
          <ac:chgData name="Snooks, Kim" userId="d3280adf-933e-4871-888d-13dfabad143b" providerId="ADAL" clId="{B92F9CA3-64E5-B847-A52C-489DE090F4E3}" dt="2025-06-20T10:31:08.467" v="6496" actId="13244"/>
          <ac:spMkLst>
            <pc:docMk/>
            <pc:sldMk cId="1725801499" sldId="354"/>
            <ac:spMk id="3" creationId="{71A02332-4A88-B4D6-49DA-F4EE64F51DDE}"/>
          </ac:spMkLst>
        </pc:spChg>
        <pc:spChg chg="mod ord">
          <ac:chgData name="Snooks, Kim" userId="d3280adf-933e-4871-888d-13dfabad143b" providerId="ADAL" clId="{B92F9CA3-64E5-B847-A52C-489DE090F4E3}" dt="2025-06-20T10:31:08.467" v="6496" actId="13244"/>
          <ac:spMkLst>
            <pc:docMk/>
            <pc:sldMk cId="1725801499" sldId="354"/>
            <ac:spMk id="6" creationId="{192394E1-6E7E-BD8C-7B6D-0CE8FE5F74C2}"/>
          </ac:spMkLst>
        </pc:spChg>
        <pc:spChg chg="mod">
          <ac:chgData name="Snooks, Kim" userId="d3280adf-933e-4871-888d-13dfabad143b" providerId="ADAL" clId="{B92F9CA3-64E5-B847-A52C-489DE090F4E3}" dt="2025-06-20T09:58:10.001" v="5795" actId="962"/>
          <ac:spMkLst>
            <pc:docMk/>
            <pc:sldMk cId="1725801499" sldId="354"/>
            <ac:spMk id="7" creationId="{78AD3B49-0F9B-2ABF-54EE-6AF7D93CCBA9}"/>
          </ac:spMkLst>
        </pc:spChg>
        <pc:spChg chg="mod">
          <ac:chgData name="Snooks, Kim" userId="d3280adf-933e-4871-888d-13dfabad143b" providerId="ADAL" clId="{B92F9CA3-64E5-B847-A52C-489DE090F4E3}" dt="2025-06-20T09:58:09.067" v="5794" actId="962"/>
          <ac:spMkLst>
            <pc:docMk/>
            <pc:sldMk cId="1725801499" sldId="354"/>
            <ac:spMk id="14" creationId="{32D52331-4EF3-1058-7B1D-E7D59394E60D}"/>
          </ac:spMkLst>
        </pc:spChg>
        <pc:picChg chg="add mod">
          <ac:chgData name="Snooks, Kim" userId="d3280adf-933e-4871-888d-13dfabad143b" providerId="ADAL" clId="{B92F9CA3-64E5-B847-A52C-489DE090F4E3}" dt="2025-06-20T09:58:20.540" v="5799" actId="962"/>
          <ac:picMkLst>
            <pc:docMk/>
            <pc:sldMk cId="1725801499" sldId="354"/>
            <ac:picMk id="5" creationId="{B31DA871-E438-4179-6BC2-24FA704F81D5}"/>
          </ac:picMkLst>
        </pc:picChg>
        <pc:picChg chg="mod">
          <ac:chgData name="Snooks, Kim" userId="d3280adf-933e-4871-888d-13dfabad143b" providerId="ADAL" clId="{B92F9CA3-64E5-B847-A52C-489DE090F4E3}" dt="2025-06-20T09:58:11.989" v="5797" actId="962"/>
          <ac:picMkLst>
            <pc:docMk/>
            <pc:sldMk cId="1725801499" sldId="354"/>
            <ac:picMk id="9" creationId="{24F06847-0B88-C96F-81A8-68B50F28839C}"/>
          </ac:picMkLst>
        </pc:picChg>
        <pc:picChg chg="add mod">
          <ac:chgData name="Snooks, Kim" userId="d3280adf-933e-4871-888d-13dfabad143b" providerId="ADAL" clId="{B92F9CA3-64E5-B847-A52C-489DE090F4E3}" dt="2025-06-20T09:58:26.677" v="5801" actId="962"/>
          <ac:picMkLst>
            <pc:docMk/>
            <pc:sldMk cId="1725801499" sldId="354"/>
            <ac:picMk id="10" creationId="{69B5EB87-A21D-45E0-054B-16C6045D1249}"/>
          </ac:picMkLst>
        </pc:picChg>
        <pc:picChg chg="mod">
          <ac:chgData name="Snooks, Kim" userId="d3280adf-933e-4871-888d-13dfabad143b" providerId="ADAL" clId="{B92F9CA3-64E5-B847-A52C-489DE090F4E3}" dt="2025-06-20T09:58:10.955" v="5796" actId="962"/>
          <ac:picMkLst>
            <pc:docMk/>
            <pc:sldMk cId="1725801499" sldId="354"/>
            <ac:picMk id="12" creationId="{1A9EE621-F917-8BBC-E9F9-D05CEB2B0D9B}"/>
          </ac:picMkLst>
        </pc:picChg>
      </pc:sldChg>
      <pc:sldChg chg="addSp modSp add mod modTransition">
        <pc:chgData name="Snooks, Kim" userId="d3280adf-933e-4871-888d-13dfabad143b" providerId="ADAL" clId="{B92F9CA3-64E5-B847-A52C-489DE090F4E3}" dt="2025-06-20T13:08:03.143" v="6873"/>
        <pc:sldMkLst>
          <pc:docMk/>
          <pc:sldMk cId="3953322908" sldId="355"/>
        </pc:sldMkLst>
        <pc:spChg chg="mod ord">
          <ac:chgData name="Snooks, Kim" userId="d3280adf-933e-4871-888d-13dfabad143b" providerId="ADAL" clId="{B92F9CA3-64E5-B847-A52C-489DE090F4E3}" dt="2025-06-20T10:31:15.737" v="6499" actId="13244"/>
          <ac:spMkLst>
            <pc:docMk/>
            <pc:sldMk cId="3953322908" sldId="355"/>
            <ac:spMk id="2" creationId="{D43B3085-040D-E9A6-8CB4-299BD55CD231}"/>
          </ac:spMkLst>
        </pc:spChg>
        <pc:spChg chg="mod ord">
          <ac:chgData name="Snooks, Kim" userId="d3280adf-933e-4871-888d-13dfabad143b" providerId="ADAL" clId="{B92F9CA3-64E5-B847-A52C-489DE090F4E3}" dt="2025-06-20T10:31:15.737" v="6499" actId="13244"/>
          <ac:spMkLst>
            <pc:docMk/>
            <pc:sldMk cId="3953322908" sldId="355"/>
            <ac:spMk id="3" creationId="{4D5AA7CC-3D3F-0E34-856D-72D6B1E7F1C0}"/>
          </ac:spMkLst>
        </pc:spChg>
        <pc:spChg chg="mod ord">
          <ac:chgData name="Snooks, Kim" userId="d3280adf-933e-4871-888d-13dfabad143b" providerId="ADAL" clId="{B92F9CA3-64E5-B847-A52C-489DE090F4E3}" dt="2025-06-20T10:31:15.737" v="6499" actId="13244"/>
          <ac:spMkLst>
            <pc:docMk/>
            <pc:sldMk cId="3953322908" sldId="355"/>
            <ac:spMk id="7" creationId="{EA6E6002-6A89-E451-FDF1-3F1AE13903A2}"/>
          </ac:spMkLst>
        </pc:spChg>
        <pc:spChg chg="mod">
          <ac:chgData name="Snooks, Kim" userId="d3280adf-933e-4871-888d-13dfabad143b" providerId="ADAL" clId="{B92F9CA3-64E5-B847-A52C-489DE090F4E3}" dt="2025-06-20T09:58:29.305" v="5803" actId="962"/>
          <ac:spMkLst>
            <pc:docMk/>
            <pc:sldMk cId="3953322908" sldId="355"/>
            <ac:spMk id="8" creationId="{98A2755B-B90C-3330-0259-8C1AE2EA1E04}"/>
          </ac:spMkLst>
        </pc:spChg>
        <pc:spChg chg="mod">
          <ac:chgData name="Snooks, Kim" userId="d3280adf-933e-4871-888d-13dfabad143b" providerId="ADAL" clId="{B92F9CA3-64E5-B847-A52C-489DE090F4E3}" dt="2025-06-20T09:58:28.336" v="5802" actId="962"/>
          <ac:spMkLst>
            <pc:docMk/>
            <pc:sldMk cId="3953322908" sldId="355"/>
            <ac:spMk id="15" creationId="{6466790C-4D97-CB61-3E93-A5F256D14AD4}"/>
          </ac:spMkLst>
        </pc:spChg>
        <pc:picChg chg="add mod">
          <ac:chgData name="Snooks, Kim" userId="d3280adf-933e-4871-888d-13dfabad143b" providerId="ADAL" clId="{B92F9CA3-64E5-B847-A52C-489DE090F4E3}" dt="2025-06-20T09:58:37.044" v="5807" actId="962"/>
          <ac:picMkLst>
            <pc:docMk/>
            <pc:sldMk cId="3953322908" sldId="355"/>
            <ac:picMk id="5" creationId="{51364463-2C2A-6734-CE39-E8A214A3D685}"/>
          </ac:picMkLst>
        </pc:picChg>
        <pc:picChg chg="mod">
          <ac:chgData name="Snooks, Kim" userId="d3280adf-933e-4871-888d-13dfabad143b" providerId="ADAL" clId="{B92F9CA3-64E5-B847-A52C-489DE090F4E3}" dt="2025-06-20T09:58:30.305" v="5804" actId="962"/>
          <ac:picMkLst>
            <pc:docMk/>
            <pc:sldMk cId="3953322908" sldId="355"/>
            <ac:picMk id="12" creationId="{B300421C-7462-769F-929C-42452177B97D}"/>
          </ac:picMkLst>
        </pc:picChg>
        <pc:picChg chg="mod">
          <ac:chgData name="Snooks, Kim" userId="d3280adf-933e-4871-888d-13dfabad143b" providerId="ADAL" clId="{B92F9CA3-64E5-B847-A52C-489DE090F4E3}" dt="2025-06-20T09:58:31.218" v="5805" actId="962"/>
          <ac:picMkLst>
            <pc:docMk/>
            <pc:sldMk cId="3953322908" sldId="355"/>
            <ac:picMk id="14" creationId="{FEE1F918-1CE5-3C0A-4C99-53F6A7DFF965}"/>
          </ac:picMkLst>
        </pc:picChg>
      </pc:sldChg>
      <pc:sldChg chg="addSp modSp add mod modTransition modNotesTx">
        <pc:chgData name="Snooks, Kim" userId="d3280adf-933e-4871-888d-13dfabad143b" providerId="ADAL" clId="{B92F9CA3-64E5-B847-A52C-489DE090F4E3}" dt="2025-06-20T13:08:03.143" v="6873"/>
        <pc:sldMkLst>
          <pc:docMk/>
          <pc:sldMk cId="1767714378" sldId="356"/>
        </pc:sldMkLst>
        <pc:spChg chg="mod ord">
          <ac:chgData name="Snooks, Kim" userId="d3280adf-933e-4871-888d-13dfabad143b" providerId="ADAL" clId="{B92F9CA3-64E5-B847-A52C-489DE090F4E3}" dt="2025-06-20T10:31:23.231" v="6502" actId="13244"/>
          <ac:spMkLst>
            <pc:docMk/>
            <pc:sldMk cId="1767714378" sldId="356"/>
            <ac:spMk id="2" creationId="{57BFCF9D-EC76-D97C-8F52-839DFF96E6EA}"/>
          </ac:spMkLst>
        </pc:spChg>
        <pc:spChg chg="mod ord">
          <ac:chgData name="Snooks, Kim" userId="d3280adf-933e-4871-888d-13dfabad143b" providerId="ADAL" clId="{B92F9CA3-64E5-B847-A52C-489DE090F4E3}" dt="2025-06-20T10:31:23.231" v="6502" actId="13244"/>
          <ac:spMkLst>
            <pc:docMk/>
            <pc:sldMk cId="1767714378" sldId="356"/>
            <ac:spMk id="3" creationId="{883C6937-D025-664B-9927-1F33FD773B73}"/>
          </ac:spMkLst>
        </pc:spChg>
        <pc:spChg chg="mod">
          <ac:chgData name="Snooks, Kim" userId="d3280adf-933e-4871-888d-13dfabad143b" providerId="ADAL" clId="{B92F9CA3-64E5-B847-A52C-489DE090F4E3}" dt="2025-06-20T09:58:39.656" v="5809" actId="962"/>
          <ac:spMkLst>
            <pc:docMk/>
            <pc:sldMk cId="1767714378" sldId="356"/>
            <ac:spMk id="4" creationId="{A0D4C9A1-BB98-1083-1789-8D1222845AE0}"/>
          </ac:spMkLst>
        </pc:spChg>
        <pc:spChg chg="mod ord">
          <ac:chgData name="Snooks, Kim" userId="d3280adf-933e-4871-888d-13dfabad143b" providerId="ADAL" clId="{B92F9CA3-64E5-B847-A52C-489DE090F4E3}" dt="2025-06-20T10:31:23.231" v="6502" actId="13244"/>
          <ac:spMkLst>
            <pc:docMk/>
            <pc:sldMk cId="1767714378" sldId="356"/>
            <ac:spMk id="6" creationId="{C28B57F5-CFD2-5EC0-E9E4-95C5538B3DF4}"/>
          </ac:spMkLst>
        </pc:spChg>
        <pc:spChg chg="mod">
          <ac:chgData name="Snooks, Kim" userId="d3280adf-933e-4871-888d-13dfabad143b" providerId="ADAL" clId="{B92F9CA3-64E5-B847-A52C-489DE090F4E3}" dt="2025-06-20T09:58:38.578" v="5808" actId="962"/>
          <ac:spMkLst>
            <pc:docMk/>
            <pc:sldMk cId="1767714378" sldId="356"/>
            <ac:spMk id="26" creationId="{24F0AF6E-3231-3880-B525-6D67C073A74E}"/>
          </ac:spMkLst>
        </pc:spChg>
        <pc:picChg chg="add mod">
          <ac:chgData name="Snooks, Kim" userId="d3280adf-933e-4871-888d-13dfabad143b" providerId="ADAL" clId="{B92F9CA3-64E5-B847-A52C-489DE090F4E3}" dt="2025-06-20T09:58:46.794" v="5813" actId="962"/>
          <ac:picMkLst>
            <pc:docMk/>
            <pc:sldMk cId="1767714378" sldId="356"/>
            <ac:picMk id="7" creationId="{04AFCAC0-F25A-F824-4C01-5C25631151E1}"/>
          </ac:picMkLst>
        </pc:picChg>
        <pc:picChg chg="add mod">
          <ac:chgData name="Snooks, Kim" userId="d3280adf-933e-4871-888d-13dfabad143b" providerId="ADAL" clId="{B92F9CA3-64E5-B847-A52C-489DE090F4E3}" dt="2025-06-20T09:58:48.343" v="5814" actId="962"/>
          <ac:picMkLst>
            <pc:docMk/>
            <pc:sldMk cId="1767714378" sldId="356"/>
            <ac:picMk id="8" creationId="{A24FFA38-F721-A222-A85E-499EC314B2DE}"/>
          </ac:picMkLst>
        </pc:picChg>
        <pc:picChg chg="add mod">
          <ac:chgData name="Snooks, Kim" userId="d3280adf-933e-4871-888d-13dfabad143b" providerId="ADAL" clId="{B92F9CA3-64E5-B847-A52C-489DE090F4E3}" dt="2025-06-20T09:58:51.242" v="5815" actId="962"/>
          <ac:picMkLst>
            <pc:docMk/>
            <pc:sldMk cId="1767714378" sldId="356"/>
            <ac:picMk id="10" creationId="{37CA6C6C-0CB1-C1BA-0982-B92F29C4A44A}"/>
          </ac:picMkLst>
        </pc:picChg>
        <pc:picChg chg="mod">
          <ac:chgData name="Snooks, Kim" userId="d3280adf-933e-4871-888d-13dfabad143b" providerId="ADAL" clId="{B92F9CA3-64E5-B847-A52C-489DE090F4E3}" dt="2025-06-20T09:58:40.580" v="5810" actId="962"/>
          <ac:picMkLst>
            <pc:docMk/>
            <pc:sldMk cId="1767714378" sldId="356"/>
            <ac:picMk id="12" creationId="{E65B9A0E-0225-981D-6372-D41325D47FE5}"/>
          </ac:picMkLst>
        </pc:picChg>
        <pc:picChg chg="mod">
          <ac:chgData name="Snooks, Kim" userId="d3280adf-933e-4871-888d-13dfabad143b" providerId="ADAL" clId="{B92F9CA3-64E5-B847-A52C-489DE090F4E3}" dt="2025-06-20T09:58:41.483" v="5811" actId="962"/>
          <ac:picMkLst>
            <pc:docMk/>
            <pc:sldMk cId="1767714378" sldId="356"/>
            <ac:picMk id="25" creationId="{919D5AA8-8E61-FB56-0565-A860F39DF4F3}"/>
          </ac:picMkLst>
        </pc:picChg>
      </pc:sldChg>
      <pc:sldChg chg="addSp modSp add mod modTransition modNotesTx">
        <pc:chgData name="Snooks, Kim" userId="d3280adf-933e-4871-888d-13dfabad143b" providerId="ADAL" clId="{B92F9CA3-64E5-B847-A52C-489DE090F4E3}" dt="2025-06-20T13:08:03.143" v="6873"/>
        <pc:sldMkLst>
          <pc:docMk/>
          <pc:sldMk cId="3781348652" sldId="357"/>
        </pc:sldMkLst>
        <pc:spChg chg="mod ord">
          <ac:chgData name="Snooks, Kim" userId="d3280adf-933e-4871-888d-13dfabad143b" providerId="ADAL" clId="{B92F9CA3-64E5-B847-A52C-489DE090F4E3}" dt="2025-06-20T10:31:30.940" v="6505" actId="13244"/>
          <ac:spMkLst>
            <pc:docMk/>
            <pc:sldMk cId="3781348652" sldId="357"/>
            <ac:spMk id="2" creationId="{51D63D0B-5DA1-DEC9-E3C1-3F1E0B212829}"/>
          </ac:spMkLst>
        </pc:spChg>
        <pc:spChg chg="mod ord">
          <ac:chgData name="Snooks, Kim" userId="d3280adf-933e-4871-888d-13dfabad143b" providerId="ADAL" clId="{B92F9CA3-64E5-B847-A52C-489DE090F4E3}" dt="2025-06-20T10:31:30.940" v="6505" actId="13244"/>
          <ac:spMkLst>
            <pc:docMk/>
            <pc:sldMk cId="3781348652" sldId="357"/>
            <ac:spMk id="3" creationId="{3C44EE52-57C5-2783-EB4A-EACF50CEE7A9}"/>
          </ac:spMkLst>
        </pc:spChg>
        <pc:spChg chg="mod ord">
          <ac:chgData name="Snooks, Kim" userId="d3280adf-933e-4871-888d-13dfabad143b" providerId="ADAL" clId="{B92F9CA3-64E5-B847-A52C-489DE090F4E3}" dt="2025-06-20T10:31:30.940" v="6505" actId="13244"/>
          <ac:spMkLst>
            <pc:docMk/>
            <pc:sldMk cId="3781348652" sldId="357"/>
            <ac:spMk id="7" creationId="{074FE985-27F3-4ED0-B381-C44C82FA2D10}"/>
          </ac:spMkLst>
        </pc:spChg>
        <pc:spChg chg="mod">
          <ac:chgData name="Snooks, Kim" userId="d3280adf-933e-4871-888d-13dfabad143b" providerId="ADAL" clId="{B92F9CA3-64E5-B847-A52C-489DE090F4E3}" dt="2025-06-20T09:58:53.387" v="5817" actId="962"/>
          <ac:spMkLst>
            <pc:docMk/>
            <pc:sldMk cId="3781348652" sldId="357"/>
            <ac:spMk id="8" creationId="{335B7B0E-1F7B-3323-CA07-F936538F1FB9}"/>
          </ac:spMkLst>
        </pc:spChg>
        <pc:spChg chg="mod">
          <ac:chgData name="Snooks, Kim" userId="d3280adf-933e-4871-888d-13dfabad143b" providerId="ADAL" clId="{B92F9CA3-64E5-B847-A52C-489DE090F4E3}" dt="2025-06-20T09:58:52.535" v="5816" actId="962"/>
          <ac:spMkLst>
            <pc:docMk/>
            <pc:sldMk cId="3781348652" sldId="357"/>
            <ac:spMk id="13" creationId="{D650BC9F-8958-7D19-2935-051BD22963BA}"/>
          </ac:spMkLst>
        </pc:spChg>
        <pc:picChg chg="add mod">
          <ac:chgData name="Snooks, Kim" userId="d3280adf-933e-4871-888d-13dfabad143b" providerId="ADAL" clId="{B92F9CA3-64E5-B847-A52C-489DE090F4E3}" dt="2025-06-20T09:59:01.060" v="5821" actId="962"/>
          <ac:picMkLst>
            <pc:docMk/>
            <pc:sldMk cId="3781348652" sldId="357"/>
            <ac:picMk id="5" creationId="{E53CEC70-A072-6FEF-6D04-13B633E63772}"/>
          </ac:picMkLst>
        </pc:picChg>
        <pc:picChg chg="add mod">
          <ac:chgData name="Snooks, Kim" userId="d3280adf-933e-4871-888d-13dfabad143b" providerId="ADAL" clId="{B92F9CA3-64E5-B847-A52C-489DE090F4E3}" dt="2025-06-20T09:59:02.473" v="5822" actId="962"/>
          <ac:picMkLst>
            <pc:docMk/>
            <pc:sldMk cId="3781348652" sldId="357"/>
            <ac:picMk id="6" creationId="{20DAFFB1-4D2B-4F88-CEB5-2E0B306E61F2}"/>
          </ac:picMkLst>
        </pc:picChg>
        <pc:picChg chg="mod">
          <ac:chgData name="Snooks, Kim" userId="d3280adf-933e-4871-888d-13dfabad143b" providerId="ADAL" clId="{B92F9CA3-64E5-B847-A52C-489DE090F4E3}" dt="2025-06-20T09:58:55.222" v="5819" actId="962"/>
          <ac:picMkLst>
            <pc:docMk/>
            <pc:sldMk cId="3781348652" sldId="357"/>
            <ac:picMk id="10" creationId="{E2B693F3-7A91-BCF6-5C1F-4DDEFE70A505}"/>
          </ac:picMkLst>
        </pc:picChg>
        <pc:picChg chg="add mod">
          <ac:chgData name="Snooks, Kim" userId="d3280adf-933e-4871-888d-13dfabad143b" providerId="ADAL" clId="{B92F9CA3-64E5-B847-A52C-489DE090F4E3}" dt="2025-06-20T09:59:24.842" v="5823" actId="962"/>
          <ac:picMkLst>
            <pc:docMk/>
            <pc:sldMk cId="3781348652" sldId="357"/>
            <ac:picMk id="11" creationId="{08A15014-B392-8A5F-A058-9E7FAB5C73F8}"/>
          </ac:picMkLst>
        </pc:picChg>
        <pc:picChg chg="mod">
          <ac:chgData name="Snooks, Kim" userId="d3280adf-933e-4871-888d-13dfabad143b" providerId="ADAL" clId="{B92F9CA3-64E5-B847-A52C-489DE090F4E3}" dt="2025-06-20T09:58:54.329" v="5818" actId="962"/>
          <ac:picMkLst>
            <pc:docMk/>
            <pc:sldMk cId="3781348652" sldId="357"/>
            <ac:picMk id="12" creationId="{C7BA1686-6A07-8865-EBAE-54F21F418A29}"/>
          </ac:picMkLst>
        </pc:picChg>
      </pc:sldChg>
      <pc:sldChg chg="addSp delSp modSp add mod modTransition modNotesTx">
        <pc:chgData name="Snooks, Kim" userId="d3280adf-933e-4871-888d-13dfabad143b" providerId="ADAL" clId="{B92F9CA3-64E5-B847-A52C-489DE090F4E3}" dt="2025-06-20T13:08:03.143" v="6873"/>
        <pc:sldMkLst>
          <pc:docMk/>
          <pc:sldMk cId="3176884497" sldId="358"/>
        </pc:sldMkLst>
        <pc:spChg chg="mod ord">
          <ac:chgData name="Snooks, Kim" userId="d3280adf-933e-4871-888d-13dfabad143b" providerId="ADAL" clId="{B92F9CA3-64E5-B847-A52C-489DE090F4E3}" dt="2025-06-20T10:31:38.140" v="6508" actId="13244"/>
          <ac:spMkLst>
            <pc:docMk/>
            <pc:sldMk cId="3176884497" sldId="358"/>
            <ac:spMk id="2" creationId="{A1B718C2-F555-92DB-CFB2-CFCD788C09A8}"/>
          </ac:spMkLst>
        </pc:spChg>
        <pc:spChg chg="mod ord">
          <ac:chgData name="Snooks, Kim" userId="d3280adf-933e-4871-888d-13dfabad143b" providerId="ADAL" clId="{B92F9CA3-64E5-B847-A52C-489DE090F4E3}" dt="2025-06-20T10:31:38.140" v="6508" actId="13244"/>
          <ac:spMkLst>
            <pc:docMk/>
            <pc:sldMk cId="3176884497" sldId="358"/>
            <ac:spMk id="3" creationId="{ACA24969-457B-25F0-097C-97CEB4226CF5}"/>
          </ac:spMkLst>
        </pc:spChg>
        <pc:spChg chg="mod ord">
          <ac:chgData name="Snooks, Kim" userId="d3280adf-933e-4871-888d-13dfabad143b" providerId="ADAL" clId="{B92F9CA3-64E5-B847-A52C-489DE090F4E3}" dt="2025-06-20T10:31:38.140" v="6508" actId="13244"/>
          <ac:spMkLst>
            <pc:docMk/>
            <pc:sldMk cId="3176884497" sldId="358"/>
            <ac:spMk id="6" creationId="{56AF5D53-6361-DDFB-8E01-BAA166A83007}"/>
          </ac:spMkLst>
        </pc:spChg>
        <pc:spChg chg="mod">
          <ac:chgData name="Snooks, Kim" userId="d3280adf-933e-4871-888d-13dfabad143b" providerId="ADAL" clId="{B92F9CA3-64E5-B847-A52C-489DE090F4E3}" dt="2025-06-20T09:59:27.215" v="5825" actId="962"/>
          <ac:spMkLst>
            <pc:docMk/>
            <pc:sldMk cId="3176884497" sldId="358"/>
            <ac:spMk id="7" creationId="{8FD5B6BB-486B-5E61-ECD8-CE08B6C71919}"/>
          </ac:spMkLst>
        </pc:spChg>
        <pc:spChg chg="mod">
          <ac:chgData name="Snooks, Kim" userId="d3280adf-933e-4871-888d-13dfabad143b" providerId="ADAL" clId="{B92F9CA3-64E5-B847-A52C-489DE090F4E3}" dt="2025-06-20T09:59:26.504" v="5824" actId="962"/>
          <ac:spMkLst>
            <pc:docMk/>
            <pc:sldMk cId="3176884497" sldId="358"/>
            <ac:spMk id="14" creationId="{41CFB14D-DB6A-29E4-E460-1AD5BB16A2B5}"/>
          </ac:spMkLst>
        </pc:spChg>
        <pc:picChg chg="add mod">
          <ac:chgData name="Snooks, Kim" userId="d3280adf-933e-4871-888d-13dfabad143b" providerId="ADAL" clId="{B92F9CA3-64E5-B847-A52C-489DE090F4E3}" dt="2025-06-20T09:59:30.341" v="5828" actId="962"/>
          <ac:picMkLst>
            <pc:docMk/>
            <pc:sldMk cId="3176884497" sldId="358"/>
            <ac:picMk id="8" creationId="{A484C88A-0527-4B98-578C-3BA450002BCF}"/>
          </ac:picMkLst>
        </pc:picChg>
        <pc:picChg chg="mod">
          <ac:chgData name="Snooks, Kim" userId="d3280adf-933e-4871-888d-13dfabad143b" providerId="ADAL" clId="{B92F9CA3-64E5-B847-A52C-489DE090F4E3}" dt="2025-06-20T09:59:28.971" v="5827" actId="962"/>
          <ac:picMkLst>
            <pc:docMk/>
            <pc:sldMk cId="3176884497" sldId="358"/>
            <ac:picMk id="9" creationId="{8163E8B3-9FBC-7662-7E6E-035F787577FC}"/>
          </ac:picMkLst>
        </pc:picChg>
        <pc:picChg chg="add mod">
          <ac:chgData name="Snooks, Kim" userId="d3280adf-933e-4871-888d-13dfabad143b" providerId="ADAL" clId="{B92F9CA3-64E5-B847-A52C-489DE090F4E3}" dt="2025-06-20T09:59:33.226" v="5829" actId="962"/>
          <ac:picMkLst>
            <pc:docMk/>
            <pc:sldMk cId="3176884497" sldId="358"/>
            <ac:picMk id="11" creationId="{074FA0B2-2CBA-5FDB-44AD-CBB29F878EBD}"/>
          </ac:picMkLst>
        </pc:picChg>
        <pc:picChg chg="mod">
          <ac:chgData name="Snooks, Kim" userId="d3280adf-933e-4871-888d-13dfabad143b" providerId="ADAL" clId="{B92F9CA3-64E5-B847-A52C-489DE090F4E3}" dt="2025-06-20T09:59:28.053" v="5826" actId="962"/>
          <ac:picMkLst>
            <pc:docMk/>
            <pc:sldMk cId="3176884497" sldId="358"/>
            <ac:picMk id="12" creationId="{F622DA9D-ABD5-FE0E-5589-2113C467BA3A}"/>
          </ac:picMkLst>
        </pc:picChg>
        <pc:picChg chg="add mod">
          <ac:chgData name="Snooks, Kim" userId="d3280adf-933e-4871-888d-13dfabad143b" providerId="ADAL" clId="{B92F9CA3-64E5-B847-A52C-489DE090F4E3}" dt="2025-06-20T09:59:37.876" v="5831" actId="962"/>
          <ac:picMkLst>
            <pc:docMk/>
            <pc:sldMk cId="3176884497" sldId="358"/>
            <ac:picMk id="15" creationId="{BFE14F0D-4792-F801-F94D-F6C1F4434EB6}"/>
          </ac:picMkLst>
        </pc:picChg>
      </pc:sldChg>
      <pc:sldChg chg="addSp modSp add mod modTransition">
        <pc:chgData name="Snooks, Kim" userId="d3280adf-933e-4871-888d-13dfabad143b" providerId="ADAL" clId="{B92F9CA3-64E5-B847-A52C-489DE090F4E3}" dt="2025-06-20T13:24:41.431" v="6979"/>
        <pc:sldMkLst>
          <pc:docMk/>
          <pc:sldMk cId="3199337867" sldId="359"/>
        </pc:sldMkLst>
        <pc:spChg chg="mod ord">
          <ac:chgData name="Snooks, Kim" userId="d3280adf-933e-4871-888d-13dfabad143b" providerId="ADAL" clId="{B92F9CA3-64E5-B847-A52C-489DE090F4E3}" dt="2025-06-20T10:32:00.823" v="6513" actId="13244"/>
          <ac:spMkLst>
            <pc:docMk/>
            <pc:sldMk cId="3199337867" sldId="359"/>
            <ac:spMk id="2" creationId="{434ADECD-3AF6-9734-033C-66CB73621004}"/>
          </ac:spMkLst>
        </pc:spChg>
        <pc:spChg chg="mod ord">
          <ac:chgData name="Snooks, Kim" userId="d3280adf-933e-4871-888d-13dfabad143b" providerId="ADAL" clId="{B92F9CA3-64E5-B847-A52C-489DE090F4E3}" dt="2025-06-20T10:32:00.823" v="6513" actId="13244"/>
          <ac:spMkLst>
            <pc:docMk/>
            <pc:sldMk cId="3199337867" sldId="359"/>
            <ac:spMk id="3" creationId="{7F76D009-4E74-59B3-1131-7890B34D8B20}"/>
          </ac:spMkLst>
        </pc:spChg>
        <pc:spChg chg="mod ord">
          <ac:chgData name="Snooks, Kim" userId="d3280adf-933e-4871-888d-13dfabad143b" providerId="ADAL" clId="{B92F9CA3-64E5-B847-A52C-489DE090F4E3}" dt="2025-06-20T10:32:00.823" v="6513" actId="13244"/>
          <ac:spMkLst>
            <pc:docMk/>
            <pc:sldMk cId="3199337867" sldId="359"/>
            <ac:spMk id="7" creationId="{D1DEE230-835C-A3E1-D6D9-C0886616F63A}"/>
          </ac:spMkLst>
        </pc:spChg>
        <pc:spChg chg="mod">
          <ac:chgData name="Snooks, Kim" userId="d3280adf-933e-4871-888d-13dfabad143b" providerId="ADAL" clId="{B92F9CA3-64E5-B847-A52C-489DE090F4E3}" dt="2025-06-20T09:59:51.369" v="5836" actId="962"/>
          <ac:spMkLst>
            <pc:docMk/>
            <pc:sldMk cId="3199337867" sldId="359"/>
            <ac:spMk id="8" creationId="{0EB53FD8-C675-5FC6-6C55-54F668336B11}"/>
          </ac:spMkLst>
        </pc:spChg>
        <pc:spChg chg="mod">
          <ac:chgData name="Snooks, Kim" userId="d3280adf-933e-4871-888d-13dfabad143b" providerId="ADAL" clId="{B92F9CA3-64E5-B847-A52C-489DE090F4E3}" dt="2025-06-20T09:59:50.469" v="5835" actId="962"/>
          <ac:spMkLst>
            <pc:docMk/>
            <pc:sldMk cId="3199337867" sldId="359"/>
            <ac:spMk id="15" creationId="{D2614253-87DD-49D4-91CD-8B7DBA963CEB}"/>
          </ac:spMkLst>
        </pc:spChg>
        <pc:picChg chg="add mod">
          <ac:chgData name="Snooks, Kim" userId="d3280adf-933e-4871-888d-13dfabad143b" providerId="ADAL" clId="{B92F9CA3-64E5-B847-A52C-489DE090F4E3}" dt="2025-06-20T09:59:59.143" v="5840" actId="962"/>
          <ac:picMkLst>
            <pc:docMk/>
            <pc:sldMk cId="3199337867" sldId="359"/>
            <ac:picMk id="5" creationId="{BB39681F-FC4D-043D-3118-040E5328A882}"/>
          </ac:picMkLst>
        </pc:picChg>
        <pc:picChg chg="mod">
          <ac:chgData name="Snooks, Kim" userId="d3280adf-933e-4871-888d-13dfabad143b" providerId="ADAL" clId="{B92F9CA3-64E5-B847-A52C-489DE090F4E3}" dt="2025-06-20T09:59:52.623" v="5837" actId="962"/>
          <ac:picMkLst>
            <pc:docMk/>
            <pc:sldMk cId="3199337867" sldId="359"/>
            <ac:picMk id="12" creationId="{604DF3B1-A0D7-1FBF-C11C-23EB6B16F263}"/>
          </ac:picMkLst>
        </pc:picChg>
        <pc:picChg chg="mod">
          <ac:chgData name="Snooks, Kim" userId="d3280adf-933e-4871-888d-13dfabad143b" providerId="ADAL" clId="{B92F9CA3-64E5-B847-A52C-489DE090F4E3}" dt="2025-06-20T09:59:53.621" v="5838" actId="962"/>
          <ac:picMkLst>
            <pc:docMk/>
            <pc:sldMk cId="3199337867" sldId="359"/>
            <ac:picMk id="14" creationId="{6B81A399-C235-84A3-CEFC-586F32075F9E}"/>
          </ac:picMkLst>
        </pc:picChg>
      </pc:sldChg>
      <pc:sldChg chg="modSp add del mod">
        <pc:chgData name="Snooks, Kim" userId="d3280adf-933e-4871-888d-13dfabad143b" providerId="ADAL" clId="{B92F9CA3-64E5-B847-A52C-489DE090F4E3}" dt="2025-06-18T13:29:18.353" v="981" actId="2696"/>
        <pc:sldMkLst>
          <pc:docMk/>
          <pc:sldMk cId="1049194797" sldId="360"/>
        </pc:sldMkLst>
      </pc:sldChg>
      <pc:sldChg chg="addSp delSp modSp add mod modTransition">
        <pc:chgData name="Snooks, Kim" userId="d3280adf-933e-4871-888d-13dfabad143b" providerId="ADAL" clId="{B92F9CA3-64E5-B847-A52C-489DE090F4E3}" dt="2025-06-20T13:08:03.143" v="6873"/>
        <pc:sldMkLst>
          <pc:docMk/>
          <pc:sldMk cId="3238958388" sldId="360"/>
        </pc:sldMkLst>
        <pc:spChg chg="mod ord">
          <ac:chgData name="Snooks, Kim" userId="d3280adf-933e-4871-888d-13dfabad143b" providerId="ADAL" clId="{B92F9CA3-64E5-B847-A52C-489DE090F4E3}" dt="2025-06-20T10:32:18.568" v="6519" actId="13244"/>
          <ac:spMkLst>
            <pc:docMk/>
            <pc:sldMk cId="3238958388" sldId="360"/>
            <ac:spMk id="2" creationId="{BE97F149-EB51-6262-B72B-E1EF5BFFCF01}"/>
          </ac:spMkLst>
        </pc:spChg>
        <pc:spChg chg="mod ord">
          <ac:chgData name="Snooks, Kim" userId="d3280adf-933e-4871-888d-13dfabad143b" providerId="ADAL" clId="{B92F9CA3-64E5-B847-A52C-489DE090F4E3}" dt="2025-06-20T10:32:18.568" v="6519" actId="13244"/>
          <ac:spMkLst>
            <pc:docMk/>
            <pc:sldMk cId="3238958388" sldId="360"/>
            <ac:spMk id="3" creationId="{7C533588-39F0-EB9D-7D6E-C36F22797570}"/>
          </ac:spMkLst>
        </pc:spChg>
        <pc:spChg chg="add mod">
          <ac:chgData name="Snooks, Kim" userId="d3280adf-933e-4871-888d-13dfabad143b" providerId="ADAL" clId="{B92F9CA3-64E5-B847-A52C-489DE090F4E3}" dt="2025-06-20T10:00:10.548" v="5848" actId="962"/>
          <ac:spMkLst>
            <pc:docMk/>
            <pc:sldMk cId="3238958388" sldId="360"/>
            <ac:spMk id="6" creationId="{5F783EAD-648F-4712-47CC-235ADC95C5D6}"/>
          </ac:spMkLst>
        </pc:spChg>
        <pc:spChg chg="mod">
          <ac:chgData name="Snooks, Kim" userId="d3280adf-933e-4871-888d-13dfabad143b" providerId="ADAL" clId="{B92F9CA3-64E5-B847-A52C-489DE090F4E3}" dt="2025-06-20T10:00:09.887" v="5847" actId="962"/>
          <ac:spMkLst>
            <pc:docMk/>
            <pc:sldMk cId="3238958388" sldId="360"/>
            <ac:spMk id="7" creationId="{6506CCA3-F7EC-2789-B1B7-E95504CDC68F}"/>
          </ac:spMkLst>
        </pc:spChg>
        <pc:spChg chg="mod ord">
          <ac:chgData name="Snooks, Kim" userId="d3280adf-933e-4871-888d-13dfabad143b" providerId="ADAL" clId="{B92F9CA3-64E5-B847-A52C-489DE090F4E3}" dt="2025-06-20T10:32:18.568" v="6519" actId="13244"/>
          <ac:spMkLst>
            <pc:docMk/>
            <pc:sldMk cId="3238958388" sldId="360"/>
            <ac:spMk id="14" creationId="{7C8A1615-0643-FC7A-9A45-2211072A9B0F}"/>
          </ac:spMkLst>
        </pc:spChg>
        <pc:picChg chg="mod">
          <ac:chgData name="Snooks, Kim" userId="d3280adf-933e-4871-888d-13dfabad143b" providerId="ADAL" clId="{B92F9CA3-64E5-B847-A52C-489DE090F4E3}" dt="2025-06-20T10:00:12.307" v="5850" actId="962"/>
          <ac:picMkLst>
            <pc:docMk/>
            <pc:sldMk cId="3238958388" sldId="360"/>
            <ac:picMk id="5" creationId="{822B1546-92CB-9F60-BA1A-C567E270444B}"/>
          </ac:picMkLst>
        </pc:picChg>
        <pc:picChg chg="add mod">
          <ac:chgData name="Snooks, Kim" userId="d3280adf-933e-4871-888d-13dfabad143b" providerId="ADAL" clId="{B92F9CA3-64E5-B847-A52C-489DE090F4E3}" dt="2025-06-20T10:00:17.926" v="5852" actId="962"/>
          <ac:picMkLst>
            <pc:docMk/>
            <pc:sldMk cId="3238958388" sldId="360"/>
            <ac:picMk id="9" creationId="{AF9420D7-A61F-6561-1436-9413C2F15F0B}"/>
          </ac:picMkLst>
        </pc:picChg>
        <pc:picChg chg="mod">
          <ac:chgData name="Snooks, Kim" userId="d3280adf-933e-4871-888d-13dfabad143b" providerId="ADAL" clId="{B92F9CA3-64E5-B847-A52C-489DE090F4E3}" dt="2025-06-20T10:00:11.289" v="5849" actId="962"/>
          <ac:picMkLst>
            <pc:docMk/>
            <pc:sldMk cId="3238958388" sldId="360"/>
            <ac:picMk id="12" creationId="{42560A7C-080E-7E35-AB54-14308C37CB2A}"/>
          </ac:picMkLst>
        </pc:picChg>
      </pc:sldChg>
      <pc:sldChg chg="addSp delSp modSp add mod modTransition">
        <pc:chgData name="Snooks, Kim" userId="d3280adf-933e-4871-888d-13dfabad143b" providerId="ADAL" clId="{B92F9CA3-64E5-B847-A52C-489DE090F4E3}" dt="2025-06-20T13:25:34.064" v="6982"/>
        <pc:sldMkLst>
          <pc:docMk/>
          <pc:sldMk cId="2959604956" sldId="361"/>
        </pc:sldMkLst>
        <pc:spChg chg="mod ord">
          <ac:chgData name="Snooks, Kim" userId="d3280adf-933e-4871-888d-13dfabad143b" providerId="ADAL" clId="{B92F9CA3-64E5-B847-A52C-489DE090F4E3}" dt="2025-06-20T10:32:29.941" v="6523" actId="13244"/>
          <ac:spMkLst>
            <pc:docMk/>
            <pc:sldMk cId="2959604956" sldId="361"/>
            <ac:spMk id="2" creationId="{A42FF18E-4161-1126-6142-02492A369E55}"/>
          </ac:spMkLst>
        </pc:spChg>
        <pc:spChg chg="mod ord">
          <ac:chgData name="Snooks, Kim" userId="d3280adf-933e-4871-888d-13dfabad143b" providerId="ADAL" clId="{B92F9CA3-64E5-B847-A52C-489DE090F4E3}" dt="2025-06-20T10:32:29.941" v="6523" actId="13244"/>
          <ac:spMkLst>
            <pc:docMk/>
            <pc:sldMk cId="2959604956" sldId="361"/>
            <ac:spMk id="3" creationId="{04BA16D2-99F5-361C-6807-C77B5BD775E5}"/>
          </ac:spMkLst>
        </pc:spChg>
        <pc:spChg chg="add mod ord">
          <ac:chgData name="Snooks, Kim" userId="d3280adf-933e-4871-888d-13dfabad143b" providerId="ADAL" clId="{B92F9CA3-64E5-B847-A52C-489DE090F4E3}" dt="2025-06-20T10:32:29.941" v="6523" actId="13244"/>
          <ac:spMkLst>
            <pc:docMk/>
            <pc:sldMk cId="2959604956" sldId="361"/>
            <ac:spMk id="4" creationId="{605ED246-8BF4-A9AE-9D31-1D27691AAB32}"/>
          </ac:spMkLst>
        </pc:spChg>
        <pc:spChg chg="add mod">
          <ac:chgData name="Snooks, Kim" userId="d3280adf-933e-4871-888d-13dfabad143b" providerId="ADAL" clId="{B92F9CA3-64E5-B847-A52C-489DE090F4E3}" dt="2025-06-20T10:00:19.853" v="5854" actId="962"/>
          <ac:spMkLst>
            <pc:docMk/>
            <pc:sldMk cId="2959604956" sldId="361"/>
            <ac:spMk id="6" creationId="{F7B0381F-31F6-7E86-8B89-EFA4FD9AA944}"/>
          </ac:spMkLst>
        </pc:spChg>
        <pc:spChg chg="mod">
          <ac:chgData name="Snooks, Kim" userId="d3280adf-933e-4871-888d-13dfabad143b" providerId="ADAL" clId="{B92F9CA3-64E5-B847-A52C-489DE090F4E3}" dt="2025-06-20T10:00:19.103" v="5853" actId="962"/>
          <ac:spMkLst>
            <pc:docMk/>
            <pc:sldMk cId="2959604956" sldId="361"/>
            <ac:spMk id="7" creationId="{DDC4E16E-34C8-315A-5F12-B9CC1A78453F}"/>
          </ac:spMkLst>
        </pc:spChg>
        <pc:spChg chg="del mod">
          <ac:chgData name="Snooks, Kim" userId="d3280adf-933e-4871-888d-13dfabad143b" providerId="ADAL" clId="{B92F9CA3-64E5-B847-A52C-489DE090F4E3}" dt="2025-06-19T08:13:16.539" v="3393" actId="478"/>
          <ac:spMkLst>
            <pc:docMk/>
            <pc:sldMk cId="2959604956" sldId="361"/>
            <ac:spMk id="14" creationId="{DBFB005D-A241-ED3A-7273-1E2E39BB4ECC}"/>
          </ac:spMkLst>
        </pc:spChg>
        <pc:picChg chg="mod">
          <ac:chgData name="Snooks, Kim" userId="d3280adf-933e-4871-888d-13dfabad143b" providerId="ADAL" clId="{B92F9CA3-64E5-B847-A52C-489DE090F4E3}" dt="2025-06-20T10:00:21.674" v="5856" actId="962"/>
          <ac:picMkLst>
            <pc:docMk/>
            <pc:sldMk cId="2959604956" sldId="361"/>
            <ac:picMk id="5" creationId="{A21471FF-19B9-FF97-0788-7CED6F0F728A}"/>
          </ac:picMkLst>
        </pc:picChg>
        <pc:picChg chg="add mod">
          <ac:chgData name="Snooks, Kim" userId="d3280adf-933e-4871-888d-13dfabad143b" providerId="ADAL" clId="{B92F9CA3-64E5-B847-A52C-489DE090F4E3}" dt="2025-06-20T10:00:26.709" v="5858" actId="962"/>
          <ac:picMkLst>
            <pc:docMk/>
            <pc:sldMk cId="2959604956" sldId="361"/>
            <ac:picMk id="9" creationId="{431158AB-0DBE-CC69-A8A2-B3F0DD68F8F8}"/>
          </ac:picMkLst>
        </pc:picChg>
        <pc:picChg chg="add mod">
          <ac:chgData name="Snooks, Kim" userId="d3280adf-933e-4871-888d-13dfabad143b" providerId="ADAL" clId="{B92F9CA3-64E5-B847-A52C-489DE090F4E3}" dt="2025-06-20T10:00:30.809" v="5860" actId="962"/>
          <ac:picMkLst>
            <pc:docMk/>
            <pc:sldMk cId="2959604956" sldId="361"/>
            <ac:picMk id="11" creationId="{1F71377E-A9FC-95C2-FE53-4B92345ACB27}"/>
          </ac:picMkLst>
        </pc:picChg>
        <pc:picChg chg="mod">
          <ac:chgData name="Snooks, Kim" userId="d3280adf-933e-4871-888d-13dfabad143b" providerId="ADAL" clId="{B92F9CA3-64E5-B847-A52C-489DE090F4E3}" dt="2025-06-20T10:00:20.688" v="5855" actId="962"/>
          <ac:picMkLst>
            <pc:docMk/>
            <pc:sldMk cId="2959604956" sldId="361"/>
            <ac:picMk id="12" creationId="{03678C1D-A0CC-3A68-2B2A-5DB82FDEE41A}"/>
          </ac:picMkLst>
        </pc:picChg>
      </pc:sldChg>
      <pc:sldChg chg="modSp add del mod">
        <pc:chgData name="Snooks, Kim" userId="d3280adf-933e-4871-888d-13dfabad143b" providerId="ADAL" clId="{B92F9CA3-64E5-B847-A52C-489DE090F4E3}" dt="2025-06-18T13:29:18.394" v="982" actId="2696"/>
        <pc:sldMkLst>
          <pc:docMk/>
          <pc:sldMk cId="3890963440" sldId="361"/>
        </pc:sldMkLst>
      </pc:sldChg>
      <pc:sldChg chg="addSp delSp modSp add mod modTransition modNotesTx">
        <pc:chgData name="Snooks, Kim" userId="d3280adf-933e-4871-888d-13dfabad143b" providerId="ADAL" clId="{B92F9CA3-64E5-B847-A52C-489DE090F4E3}" dt="2025-06-20T13:08:03.143" v="6873"/>
        <pc:sldMkLst>
          <pc:docMk/>
          <pc:sldMk cId="1435275712" sldId="362"/>
        </pc:sldMkLst>
        <pc:spChg chg="mod ord">
          <ac:chgData name="Snooks, Kim" userId="d3280adf-933e-4871-888d-13dfabad143b" providerId="ADAL" clId="{B92F9CA3-64E5-B847-A52C-489DE090F4E3}" dt="2025-06-20T10:32:41.509" v="6526" actId="13244"/>
          <ac:spMkLst>
            <pc:docMk/>
            <pc:sldMk cId="1435275712" sldId="362"/>
            <ac:spMk id="2" creationId="{9A00F547-AE29-8F23-E2B8-CE9BF4830334}"/>
          </ac:spMkLst>
        </pc:spChg>
        <pc:spChg chg="mod ord">
          <ac:chgData name="Snooks, Kim" userId="d3280adf-933e-4871-888d-13dfabad143b" providerId="ADAL" clId="{B92F9CA3-64E5-B847-A52C-489DE090F4E3}" dt="2025-06-20T10:32:41.509" v="6526" actId="13244"/>
          <ac:spMkLst>
            <pc:docMk/>
            <pc:sldMk cId="1435275712" sldId="362"/>
            <ac:spMk id="3" creationId="{9B22240F-7ACD-2D20-0EDA-6D8A94C009B7}"/>
          </ac:spMkLst>
        </pc:spChg>
        <pc:spChg chg="add mod">
          <ac:chgData name="Snooks, Kim" userId="d3280adf-933e-4871-888d-13dfabad143b" providerId="ADAL" clId="{B92F9CA3-64E5-B847-A52C-489DE090F4E3}" dt="2025-06-20T10:00:33.094" v="5862" actId="962"/>
          <ac:spMkLst>
            <pc:docMk/>
            <pc:sldMk cId="1435275712" sldId="362"/>
            <ac:spMk id="6" creationId="{366BDB73-1947-48F7-4C22-3B9E19D7B18D}"/>
          </ac:spMkLst>
        </pc:spChg>
        <pc:spChg chg="mod">
          <ac:chgData name="Snooks, Kim" userId="d3280adf-933e-4871-888d-13dfabad143b" providerId="ADAL" clId="{B92F9CA3-64E5-B847-A52C-489DE090F4E3}" dt="2025-06-20T10:00:32.291" v="5861" actId="962"/>
          <ac:spMkLst>
            <pc:docMk/>
            <pc:sldMk cId="1435275712" sldId="362"/>
            <ac:spMk id="7" creationId="{C6FB2465-D6E6-57E3-FB5F-324125B2EB3F}"/>
          </ac:spMkLst>
        </pc:spChg>
        <pc:spChg chg="ord">
          <ac:chgData name="Snooks, Kim" userId="d3280adf-933e-4871-888d-13dfabad143b" providerId="ADAL" clId="{B92F9CA3-64E5-B847-A52C-489DE090F4E3}" dt="2025-06-20T10:32:41.509" v="6526" actId="13244"/>
          <ac:spMkLst>
            <pc:docMk/>
            <pc:sldMk cId="1435275712" sldId="362"/>
            <ac:spMk id="14" creationId="{13A7465D-85C6-9144-B5DB-7C1E693EDCAB}"/>
          </ac:spMkLst>
        </pc:spChg>
        <pc:picChg chg="mod">
          <ac:chgData name="Snooks, Kim" userId="d3280adf-933e-4871-888d-13dfabad143b" providerId="ADAL" clId="{B92F9CA3-64E5-B847-A52C-489DE090F4E3}" dt="2025-06-20T10:00:34.686" v="5864" actId="962"/>
          <ac:picMkLst>
            <pc:docMk/>
            <pc:sldMk cId="1435275712" sldId="362"/>
            <ac:picMk id="5" creationId="{246DC571-3DFD-D122-8701-269D8716EF21}"/>
          </ac:picMkLst>
        </pc:picChg>
        <pc:picChg chg="add mod">
          <ac:chgData name="Snooks, Kim" userId="d3280adf-933e-4871-888d-13dfabad143b" providerId="ADAL" clId="{B92F9CA3-64E5-B847-A52C-489DE090F4E3}" dt="2025-06-20T10:00:39.655" v="5866" actId="962"/>
          <ac:picMkLst>
            <pc:docMk/>
            <pc:sldMk cId="1435275712" sldId="362"/>
            <ac:picMk id="8" creationId="{362AD636-F9E8-B15A-A351-3013F1AD5D04}"/>
          </ac:picMkLst>
        </pc:picChg>
        <pc:picChg chg="add mod">
          <ac:chgData name="Snooks, Kim" userId="d3280adf-933e-4871-888d-13dfabad143b" providerId="ADAL" clId="{B92F9CA3-64E5-B847-A52C-489DE090F4E3}" dt="2025-06-20T10:00:44.142" v="5868" actId="962"/>
          <ac:picMkLst>
            <pc:docMk/>
            <pc:sldMk cId="1435275712" sldId="362"/>
            <ac:picMk id="10" creationId="{03AD4FF7-BC55-2767-B9B5-EC2279C55BD0}"/>
          </ac:picMkLst>
        </pc:picChg>
        <pc:picChg chg="add mod">
          <ac:chgData name="Snooks, Kim" userId="d3280adf-933e-4871-888d-13dfabad143b" providerId="ADAL" clId="{B92F9CA3-64E5-B847-A52C-489DE090F4E3}" dt="2025-06-20T10:00:44.970" v="5869" actId="962"/>
          <ac:picMkLst>
            <pc:docMk/>
            <pc:sldMk cId="1435275712" sldId="362"/>
            <ac:picMk id="11" creationId="{6E57BDD0-FF8C-7449-1FD8-C25AA656B8EF}"/>
          </ac:picMkLst>
        </pc:picChg>
        <pc:picChg chg="mod">
          <ac:chgData name="Snooks, Kim" userId="d3280adf-933e-4871-888d-13dfabad143b" providerId="ADAL" clId="{B92F9CA3-64E5-B847-A52C-489DE090F4E3}" dt="2025-06-20T10:00:33.819" v="5863" actId="962"/>
          <ac:picMkLst>
            <pc:docMk/>
            <pc:sldMk cId="1435275712" sldId="362"/>
            <ac:picMk id="12" creationId="{E7D10221-66D8-37CA-E16C-8669DD7BD505}"/>
          </ac:picMkLst>
        </pc:picChg>
        <pc:picChg chg="add mod">
          <ac:chgData name="Snooks, Kim" userId="d3280adf-933e-4871-888d-13dfabad143b" providerId="ADAL" clId="{B92F9CA3-64E5-B847-A52C-489DE090F4E3}" dt="2025-06-20T10:00:51.358" v="5870" actId="962"/>
          <ac:picMkLst>
            <pc:docMk/>
            <pc:sldMk cId="1435275712" sldId="362"/>
            <ac:picMk id="15" creationId="{1D5AC87D-0E1C-AF8B-E6E3-6FB611ACC42A}"/>
          </ac:picMkLst>
        </pc:picChg>
      </pc:sldChg>
      <pc:sldChg chg="modSp add del mod">
        <pc:chgData name="Snooks, Kim" userId="d3280adf-933e-4871-888d-13dfabad143b" providerId="ADAL" clId="{B92F9CA3-64E5-B847-A52C-489DE090F4E3}" dt="2025-06-18T13:29:18.435" v="983" actId="2696"/>
        <pc:sldMkLst>
          <pc:docMk/>
          <pc:sldMk cId="3107835018" sldId="362"/>
        </pc:sldMkLst>
      </pc:sldChg>
      <pc:sldChg chg="modSp add del mod">
        <pc:chgData name="Snooks, Kim" userId="d3280adf-933e-4871-888d-13dfabad143b" providerId="ADAL" clId="{B92F9CA3-64E5-B847-A52C-489DE090F4E3}" dt="2025-06-18T13:29:18.311" v="980" actId="2696"/>
        <pc:sldMkLst>
          <pc:docMk/>
          <pc:sldMk cId="434770470" sldId="363"/>
        </pc:sldMkLst>
      </pc:sldChg>
      <pc:sldChg chg="addSp modSp add mod modTransition modNotesTx">
        <pc:chgData name="Snooks, Kim" userId="d3280adf-933e-4871-888d-13dfabad143b" providerId="ADAL" clId="{B92F9CA3-64E5-B847-A52C-489DE090F4E3}" dt="2025-06-20T13:08:03.143" v="6873"/>
        <pc:sldMkLst>
          <pc:docMk/>
          <pc:sldMk cId="1214045296" sldId="363"/>
        </pc:sldMkLst>
        <pc:spChg chg="mod ord">
          <ac:chgData name="Snooks, Kim" userId="d3280adf-933e-4871-888d-13dfabad143b" providerId="ADAL" clId="{B92F9CA3-64E5-B847-A52C-489DE090F4E3}" dt="2025-06-20T10:32:48.894" v="6528" actId="13244"/>
          <ac:spMkLst>
            <pc:docMk/>
            <pc:sldMk cId="1214045296" sldId="363"/>
            <ac:spMk id="2" creationId="{C97C54C2-975C-44CF-8418-58CC6516F535}"/>
          </ac:spMkLst>
        </pc:spChg>
        <pc:spChg chg="mod ord">
          <ac:chgData name="Snooks, Kim" userId="d3280adf-933e-4871-888d-13dfabad143b" providerId="ADAL" clId="{B92F9CA3-64E5-B847-A52C-489DE090F4E3}" dt="2025-06-20T10:32:51.080" v="6529" actId="13244"/>
          <ac:spMkLst>
            <pc:docMk/>
            <pc:sldMk cId="1214045296" sldId="363"/>
            <ac:spMk id="3" creationId="{D17280FB-E04A-5BFE-FBE6-B03E989FD7FE}"/>
          </ac:spMkLst>
        </pc:spChg>
        <pc:spChg chg="mod">
          <ac:chgData name="Snooks, Kim" userId="d3280adf-933e-4871-888d-13dfabad143b" providerId="ADAL" clId="{B92F9CA3-64E5-B847-A52C-489DE090F4E3}" dt="2025-06-20T10:00:53.637" v="5872" actId="962"/>
          <ac:spMkLst>
            <pc:docMk/>
            <pc:sldMk cId="1214045296" sldId="363"/>
            <ac:spMk id="4" creationId="{60165F0C-78F4-87B9-A772-97C138065889}"/>
          </ac:spMkLst>
        </pc:spChg>
        <pc:spChg chg="mod">
          <ac:chgData name="Snooks, Kim" userId="d3280adf-933e-4871-888d-13dfabad143b" providerId="ADAL" clId="{B92F9CA3-64E5-B847-A52C-489DE090F4E3}" dt="2025-06-20T10:00:52.948" v="5871" actId="962"/>
          <ac:spMkLst>
            <pc:docMk/>
            <pc:sldMk cId="1214045296" sldId="363"/>
            <ac:spMk id="7" creationId="{5F26629C-8BE5-F9FB-FDD6-07B63C7D0AF1}"/>
          </ac:spMkLst>
        </pc:spChg>
        <pc:spChg chg="ord">
          <ac:chgData name="Snooks, Kim" userId="d3280adf-933e-4871-888d-13dfabad143b" providerId="ADAL" clId="{B92F9CA3-64E5-B847-A52C-489DE090F4E3}" dt="2025-06-20T10:32:45.594" v="6527" actId="13244"/>
          <ac:spMkLst>
            <pc:docMk/>
            <pc:sldMk cId="1214045296" sldId="363"/>
            <ac:spMk id="14" creationId="{2243CD84-1C91-2CB2-6E4F-CC4678207F6A}"/>
          </ac:spMkLst>
        </pc:spChg>
        <pc:picChg chg="mod">
          <ac:chgData name="Snooks, Kim" userId="d3280adf-933e-4871-888d-13dfabad143b" providerId="ADAL" clId="{B92F9CA3-64E5-B847-A52C-489DE090F4E3}" dt="2025-06-20T10:00:55.954" v="5874" actId="962"/>
          <ac:picMkLst>
            <pc:docMk/>
            <pc:sldMk cId="1214045296" sldId="363"/>
            <ac:picMk id="5" creationId="{ADF1E549-EC9E-9452-A056-B8C2228B305F}"/>
          </ac:picMkLst>
        </pc:picChg>
        <pc:picChg chg="add mod">
          <ac:chgData name="Snooks, Kim" userId="d3280adf-933e-4871-888d-13dfabad143b" providerId="ADAL" clId="{B92F9CA3-64E5-B847-A52C-489DE090F4E3}" dt="2025-06-20T10:00:56.914" v="5875" actId="962"/>
          <ac:picMkLst>
            <pc:docMk/>
            <pc:sldMk cId="1214045296" sldId="363"/>
            <ac:picMk id="6" creationId="{78340E24-28AE-7945-4F1F-9C270EC54936}"/>
          </ac:picMkLst>
        </pc:picChg>
        <pc:picChg chg="add mod">
          <ac:chgData name="Snooks, Kim" userId="d3280adf-933e-4871-888d-13dfabad143b" providerId="ADAL" clId="{B92F9CA3-64E5-B847-A52C-489DE090F4E3}" dt="2025-06-20T10:00:59.921" v="5876" actId="962"/>
          <ac:picMkLst>
            <pc:docMk/>
            <pc:sldMk cId="1214045296" sldId="363"/>
            <ac:picMk id="9" creationId="{B9CB6D34-4B48-1422-E270-5A5881169614}"/>
          </ac:picMkLst>
        </pc:picChg>
        <pc:picChg chg="add mod">
          <ac:chgData name="Snooks, Kim" userId="d3280adf-933e-4871-888d-13dfabad143b" providerId="ADAL" clId="{B92F9CA3-64E5-B847-A52C-489DE090F4E3}" dt="2025-06-20T10:01:11.225" v="5878" actId="962"/>
          <ac:picMkLst>
            <pc:docMk/>
            <pc:sldMk cId="1214045296" sldId="363"/>
            <ac:picMk id="11" creationId="{D68F21B5-D54F-814D-0A87-F96D82D4FD5B}"/>
          </ac:picMkLst>
        </pc:picChg>
        <pc:picChg chg="mod">
          <ac:chgData name="Snooks, Kim" userId="d3280adf-933e-4871-888d-13dfabad143b" providerId="ADAL" clId="{B92F9CA3-64E5-B847-A52C-489DE090F4E3}" dt="2025-06-20T10:00:54.910" v="5873" actId="962"/>
          <ac:picMkLst>
            <pc:docMk/>
            <pc:sldMk cId="1214045296" sldId="363"/>
            <ac:picMk id="12" creationId="{DEB81C1E-5962-D211-4BA9-DC2E4BF9FEE3}"/>
          </ac:picMkLst>
        </pc:picChg>
      </pc:sldChg>
      <pc:sldChg chg="addSp delSp modSp add del mod ord modTransition">
        <pc:chgData name="Snooks, Kim" userId="d3280adf-933e-4871-888d-13dfabad143b" providerId="ADAL" clId="{B92F9CA3-64E5-B847-A52C-489DE090F4E3}" dt="2025-06-20T13:08:03.143" v="6873"/>
        <pc:sldMkLst>
          <pc:docMk/>
          <pc:sldMk cId="1692070902" sldId="364"/>
        </pc:sldMkLst>
        <pc:spChg chg="mod ord">
          <ac:chgData name="Snooks, Kim" userId="d3280adf-933e-4871-888d-13dfabad143b" providerId="ADAL" clId="{B92F9CA3-64E5-B847-A52C-489DE090F4E3}" dt="2025-06-20T10:33:09.673" v="6535" actId="13244"/>
          <ac:spMkLst>
            <pc:docMk/>
            <pc:sldMk cId="1692070902" sldId="364"/>
            <ac:spMk id="2" creationId="{1E1C15D1-C531-469D-288F-07A8316762C7}"/>
          </ac:spMkLst>
        </pc:spChg>
        <pc:spChg chg="mod ord">
          <ac:chgData name="Snooks, Kim" userId="d3280adf-933e-4871-888d-13dfabad143b" providerId="ADAL" clId="{B92F9CA3-64E5-B847-A52C-489DE090F4E3}" dt="2025-06-20T10:33:09.673" v="6535" actId="13244"/>
          <ac:spMkLst>
            <pc:docMk/>
            <pc:sldMk cId="1692070902" sldId="364"/>
            <ac:spMk id="3" creationId="{4D85C55A-602E-798B-DCE7-0AC89ABF275A}"/>
          </ac:spMkLst>
        </pc:spChg>
        <pc:spChg chg="mod">
          <ac:chgData name="Snooks, Kim" userId="d3280adf-933e-4871-888d-13dfabad143b" providerId="ADAL" clId="{B92F9CA3-64E5-B847-A52C-489DE090F4E3}" dt="2025-06-20T10:01:15.842" v="5883" actId="962"/>
          <ac:spMkLst>
            <pc:docMk/>
            <pc:sldMk cId="1692070902" sldId="364"/>
            <ac:spMk id="6" creationId="{564D5E13-A462-CCB9-32B5-82A1B44E332A}"/>
          </ac:spMkLst>
        </pc:spChg>
        <pc:spChg chg="mod">
          <ac:chgData name="Snooks, Kim" userId="d3280adf-933e-4871-888d-13dfabad143b" providerId="ADAL" clId="{B92F9CA3-64E5-B847-A52C-489DE090F4E3}" dt="2025-06-20T10:01:15.037" v="5882" actId="962"/>
          <ac:spMkLst>
            <pc:docMk/>
            <pc:sldMk cId="1692070902" sldId="364"/>
            <ac:spMk id="7" creationId="{3EE2224C-4987-2E9D-E023-0EC775D29E3A}"/>
          </ac:spMkLst>
        </pc:spChg>
        <pc:spChg chg="add mod ord">
          <ac:chgData name="Snooks, Kim" userId="d3280adf-933e-4871-888d-13dfabad143b" providerId="ADAL" clId="{B92F9CA3-64E5-B847-A52C-489DE090F4E3}" dt="2025-06-20T10:33:09.673" v="6535" actId="13244"/>
          <ac:spMkLst>
            <pc:docMk/>
            <pc:sldMk cId="1692070902" sldId="364"/>
            <ac:spMk id="8" creationId="{3F0AC20A-B410-61CA-C4B8-B26250513148}"/>
          </ac:spMkLst>
        </pc:spChg>
        <pc:spChg chg="del mod">
          <ac:chgData name="Snooks, Kim" userId="d3280adf-933e-4871-888d-13dfabad143b" providerId="ADAL" clId="{B92F9CA3-64E5-B847-A52C-489DE090F4E3}" dt="2025-06-19T08:57:47.534" v="3605" actId="478"/>
          <ac:spMkLst>
            <pc:docMk/>
            <pc:sldMk cId="1692070902" sldId="364"/>
            <ac:spMk id="14" creationId="{CED02D81-DF49-A932-A817-975E5DACDF91}"/>
          </ac:spMkLst>
        </pc:spChg>
        <pc:picChg chg="add mod">
          <ac:chgData name="Snooks, Kim" userId="d3280adf-933e-4871-888d-13dfabad143b" providerId="ADAL" clId="{B92F9CA3-64E5-B847-A52C-489DE090F4E3}" dt="2025-06-20T10:01:16.640" v="5884" actId="962"/>
          <ac:picMkLst>
            <pc:docMk/>
            <pc:sldMk cId="1692070902" sldId="364"/>
            <ac:picMk id="4" creationId="{CD8456A9-6F19-23B2-AEB2-1CE54C7A6195}"/>
          </ac:picMkLst>
        </pc:picChg>
        <pc:picChg chg="mod">
          <ac:chgData name="Snooks, Kim" userId="d3280adf-933e-4871-888d-13dfabad143b" providerId="ADAL" clId="{B92F9CA3-64E5-B847-A52C-489DE090F4E3}" dt="2025-06-20T10:01:17.596" v="5885" actId="962"/>
          <ac:picMkLst>
            <pc:docMk/>
            <pc:sldMk cId="1692070902" sldId="364"/>
            <ac:picMk id="5" creationId="{F3509732-001A-2D4F-0415-1B2CE688578E}"/>
          </ac:picMkLst>
        </pc:picChg>
        <pc:picChg chg="add mod">
          <ac:chgData name="Snooks, Kim" userId="d3280adf-933e-4871-888d-13dfabad143b" providerId="ADAL" clId="{B92F9CA3-64E5-B847-A52C-489DE090F4E3}" dt="2025-06-20T10:01:24.541" v="5887" actId="962"/>
          <ac:picMkLst>
            <pc:docMk/>
            <pc:sldMk cId="1692070902" sldId="364"/>
            <ac:picMk id="10" creationId="{52ED8E99-38EF-9CD4-BCF7-EB49657AC0EC}"/>
          </ac:picMkLst>
        </pc:picChg>
        <pc:picChg chg="del">
          <ac:chgData name="Snooks, Kim" userId="d3280adf-933e-4871-888d-13dfabad143b" providerId="ADAL" clId="{B92F9CA3-64E5-B847-A52C-489DE090F4E3}" dt="2025-06-19T08:57:11.094" v="3596" actId="478"/>
          <ac:picMkLst>
            <pc:docMk/>
            <pc:sldMk cId="1692070902" sldId="364"/>
            <ac:picMk id="12" creationId="{EA331D74-BC68-ED52-2EDD-7182A35FC82D}"/>
          </ac:picMkLst>
        </pc:picChg>
      </pc:sldChg>
      <pc:sldChg chg="add del">
        <pc:chgData name="Snooks, Kim" userId="d3280adf-933e-4871-888d-13dfabad143b" providerId="ADAL" clId="{B92F9CA3-64E5-B847-A52C-489DE090F4E3}" dt="2025-06-18T13:28:47.664" v="979"/>
        <pc:sldMkLst>
          <pc:docMk/>
          <pc:sldMk cId="4276842199" sldId="364"/>
        </pc:sldMkLst>
      </pc:sldChg>
      <pc:sldChg chg="addSp delSp modSp add del mod ord modTransition">
        <pc:chgData name="Snooks, Kim" userId="d3280adf-933e-4871-888d-13dfabad143b" providerId="ADAL" clId="{B92F9CA3-64E5-B847-A52C-489DE090F4E3}" dt="2025-06-20T13:08:03.143" v="6873"/>
        <pc:sldMkLst>
          <pc:docMk/>
          <pc:sldMk cId="1284333895" sldId="365"/>
        </pc:sldMkLst>
        <pc:spChg chg="mod ord">
          <ac:chgData name="Snooks, Kim" userId="d3280adf-933e-4871-888d-13dfabad143b" providerId="ADAL" clId="{B92F9CA3-64E5-B847-A52C-489DE090F4E3}" dt="2025-06-20T10:33:17.250" v="6538" actId="13244"/>
          <ac:spMkLst>
            <pc:docMk/>
            <pc:sldMk cId="1284333895" sldId="365"/>
            <ac:spMk id="2" creationId="{0E230B55-6CA6-7387-B249-53BE5D338A24}"/>
          </ac:spMkLst>
        </pc:spChg>
        <pc:spChg chg="mod ord">
          <ac:chgData name="Snooks, Kim" userId="d3280adf-933e-4871-888d-13dfabad143b" providerId="ADAL" clId="{B92F9CA3-64E5-B847-A52C-489DE090F4E3}" dt="2025-06-20T10:33:17.250" v="6538" actId="13244"/>
          <ac:spMkLst>
            <pc:docMk/>
            <pc:sldMk cId="1284333895" sldId="365"/>
            <ac:spMk id="3" creationId="{3958FB3C-6848-F1C6-1129-C53D0E2069E9}"/>
          </ac:spMkLst>
        </pc:spChg>
        <pc:spChg chg="mod">
          <ac:chgData name="Snooks, Kim" userId="d3280adf-933e-4871-888d-13dfabad143b" providerId="ADAL" clId="{B92F9CA3-64E5-B847-A52C-489DE090F4E3}" dt="2025-06-20T10:01:27.236" v="5889" actId="962"/>
          <ac:spMkLst>
            <pc:docMk/>
            <pc:sldMk cId="1284333895" sldId="365"/>
            <ac:spMk id="6" creationId="{49A2DC2F-D631-537D-2720-AC1DD64958D5}"/>
          </ac:spMkLst>
        </pc:spChg>
        <pc:spChg chg="mod">
          <ac:chgData name="Snooks, Kim" userId="d3280adf-933e-4871-888d-13dfabad143b" providerId="ADAL" clId="{B92F9CA3-64E5-B847-A52C-489DE090F4E3}" dt="2025-06-20T10:01:26.185" v="5888" actId="962"/>
          <ac:spMkLst>
            <pc:docMk/>
            <pc:sldMk cId="1284333895" sldId="365"/>
            <ac:spMk id="7" creationId="{82C25A50-C06A-0528-F96C-D465BF4D36FA}"/>
          </ac:spMkLst>
        </pc:spChg>
        <pc:spChg chg="add mod ord">
          <ac:chgData name="Snooks, Kim" userId="d3280adf-933e-4871-888d-13dfabad143b" providerId="ADAL" clId="{B92F9CA3-64E5-B847-A52C-489DE090F4E3}" dt="2025-06-20T10:33:17.250" v="6538" actId="13244"/>
          <ac:spMkLst>
            <pc:docMk/>
            <pc:sldMk cId="1284333895" sldId="365"/>
            <ac:spMk id="8" creationId="{A082CD1A-5970-9D33-39CE-EEFDCC2EC464}"/>
          </ac:spMkLst>
        </pc:spChg>
        <pc:spChg chg="del">
          <ac:chgData name="Snooks, Kim" userId="d3280adf-933e-4871-888d-13dfabad143b" providerId="ADAL" clId="{B92F9CA3-64E5-B847-A52C-489DE090F4E3}" dt="2025-06-19T08:57:00.468" v="3589" actId="478"/>
          <ac:spMkLst>
            <pc:docMk/>
            <pc:sldMk cId="1284333895" sldId="365"/>
            <ac:spMk id="14" creationId="{813A25B1-88C6-BF06-3547-E724CF29E591}"/>
          </ac:spMkLst>
        </pc:spChg>
        <pc:picChg chg="add mod">
          <ac:chgData name="Snooks, Kim" userId="d3280adf-933e-4871-888d-13dfabad143b" providerId="ADAL" clId="{B92F9CA3-64E5-B847-A52C-489DE090F4E3}" dt="2025-06-20T10:01:28.151" v="5890" actId="962"/>
          <ac:picMkLst>
            <pc:docMk/>
            <pc:sldMk cId="1284333895" sldId="365"/>
            <ac:picMk id="4" creationId="{D97E4D65-DE08-8C56-5DE0-6EA4326DC920}"/>
          </ac:picMkLst>
        </pc:picChg>
        <pc:picChg chg="mod">
          <ac:chgData name="Snooks, Kim" userId="d3280adf-933e-4871-888d-13dfabad143b" providerId="ADAL" clId="{B92F9CA3-64E5-B847-A52C-489DE090F4E3}" dt="2025-06-20T10:01:29.113" v="5891" actId="962"/>
          <ac:picMkLst>
            <pc:docMk/>
            <pc:sldMk cId="1284333895" sldId="365"/>
            <ac:picMk id="5" creationId="{DE07B475-3E7C-FD7C-D4F1-A373B552E004}"/>
          </ac:picMkLst>
        </pc:picChg>
        <pc:picChg chg="add mod">
          <ac:chgData name="Snooks, Kim" userId="d3280adf-933e-4871-888d-13dfabad143b" providerId="ADAL" clId="{B92F9CA3-64E5-B847-A52C-489DE090F4E3}" dt="2025-06-20T10:01:34.492" v="5893" actId="962"/>
          <ac:picMkLst>
            <pc:docMk/>
            <pc:sldMk cId="1284333895" sldId="365"/>
            <ac:picMk id="10" creationId="{D7D4ABA8-1CF5-7E95-19C7-D2EBFF9D7090}"/>
          </ac:picMkLst>
        </pc:picChg>
        <pc:picChg chg="del">
          <ac:chgData name="Snooks, Kim" userId="d3280adf-933e-4871-888d-13dfabad143b" providerId="ADAL" clId="{B92F9CA3-64E5-B847-A52C-489DE090F4E3}" dt="2025-06-19T08:57:01.438" v="3590" actId="478"/>
          <ac:picMkLst>
            <pc:docMk/>
            <pc:sldMk cId="1284333895" sldId="365"/>
            <ac:picMk id="12" creationId="{496C1461-FFC8-9AD3-D988-EC3FE2ACBB94}"/>
          </ac:picMkLst>
        </pc:picChg>
      </pc:sldChg>
      <pc:sldChg chg="add del">
        <pc:chgData name="Snooks, Kim" userId="d3280adf-933e-4871-888d-13dfabad143b" providerId="ADAL" clId="{B92F9CA3-64E5-B847-A52C-489DE090F4E3}" dt="2025-06-18T13:28:47.664" v="979"/>
        <pc:sldMkLst>
          <pc:docMk/>
          <pc:sldMk cId="3146050637" sldId="365"/>
        </pc:sldMkLst>
      </pc:sldChg>
      <pc:sldChg chg="addSp delSp modSp add del mod ord modTransition">
        <pc:chgData name="Snooks, Kim" userId="d3280adf-933e-4871-888d-13dfabad143b" providerId="ADAL" clId="{B92F9CA3-64E5-B847-A52C-489DE090F4E3}" dt="2025-06-20T13:08:03.143" v="6873"/>
        <pc:sldMkLst>
          <pc:docMk/>
          <pc:sldMk cId="1012344681" sldId="366"/>
        </pc:sldMkLst>
        <pc:spChg chg="mod ord">
          <ac:chgData name="Snooks, Kim" userId="d3280adf-933e-4871-888d-13dfabad143b" providerId="ADAL" clId="{B92F9CA3-64E5-B847-A52C-489DE090F4E3}" dt="2025-06-20T10:33:27.617" v="6541" actId="13244"/>
          <ac:spMkLst>
            <pc:docMk/>
            <pc:sldMk cId="1012344681" sldId="366"/>
            <ac:spMk id="2" creationId="{38E907D7-F36D-DCC4-DB1D-F29B7B4475C4}"/>
          </ac:spMkLst>
        </pc:spChg>
        <pc:spChg chg="mod ord">
          <ac:chgData name="Snooks, Kim" userId="d3280adf-933e-4871-888d-13dfabad143b" providerId="ADAL" clId="{B92F9CA3-64E5-B847-A52C-489DE090F4E3}" dt="2025-06-20T10:33:27.617" v="6541" actId="13244"/>
          <ac:spMkLst>
            <pc:docMk/>
            <pc:sldMk cId="1012344681" sldId="366"/>
            <ac:spMk id="3" creationId="{06FDE9F9-D5CF-5139-DF28-B822D5F3A3DE}"/>
          </ac:spMkLst>
        </pc:spChg>
        <pc:spChg chg="add mod ord">
          <ac:chgData name="Snooks, Kim" userId="d3280adf-933e-4871-888d-13dfabad143b" providerId="ADAL" clId="{B92F9CA3-64E5-B847-A52C-489DE090F4E3}" dt="2025-06-20T10:33:27.617" v="6541" actId="13244"/>
          <ac:spMkLst>
            <pc:docMk/>
            <pc:sldMk cId="1012344681" sldId="366"/>
            <ac:spMk id="4" creationId="{BA9D964E-50F1-BBA3-7FA5-62626630C92B}"/>
          </ac:spMkLst>
        </pc:spChg>
        <pc:spChg chg="mod">
          <ac:chgData name="Snooks, Kim" userId="d3280adf-933e-4871-888d-13dfabad143b" providerId="ADAL" clId="{B92F9CA3-64E5-B847-A52C-489DE090F4E3}" dt="2025-06-20T10:01:36.415" v="5895" actId="962"/>
          <ac:spMkLst>
            <pc:docMk/>
            <pc:sldMk cId="1012344681" sldId="366"/>
            <ac:spMk id="6" creationId="{7C261A8F-135E-1F17-4ED4-F0F0B2C92464}"/>
          </ac:spMkLst>
        </pc:spChg>
        <pc:spChg chg="mod">
          <ac:chgData name="Snooks, Kim" userId="d3280adf-933e-4871-888d-13dfabad143b" providerId="ADAL" clId="{B92F9CA3-64E5-B847-A52C-489DE090F4E3}" dt="2025-06-20T10:01:35.535" v="5894" actId="962"/>
          <ac:spMkLst>
            <pc:docMk/>
            <pc:sldMk cId="1012344681" sldId="366"/>
            <ac:spMk id="7" creationId="{76B30CCF-AE9F-E1D7-F94B-411AE3330604}"/>
          </ac:spMkLst>
        </pc:spChg>
        <pc:spChg chg="del">
          <ac:chgData name="Snooks, Kim" userId="d3280adf-933e-4871-888d-13dfabad143b" providerId="ADAL" clId="{B92F9CA3-64E5-B847-A52C-489DE090F4E3}" dt="2025-06-19T08:56:16.576" v="3576" actId="478"/>
          <ac:spMkLst>
            <pc:docMk/>
            <pc:sldMk cId="1012344681" sldId="366"/>
            <ac:spMk id="14" creationId="{AEB136A6-13E0-FA8D-C744-0F494ADF4366}"/>
          </ac:spMkLst>
        </pc:spChg>
        <pc:picChg chg="mod">
          <ac:chgData name="Snooks, Kim" userId="d3280adf-933e-4871-888d-13dfabad143b" providerId="ADAL" clId="{B92F9CA3-64E5-B847-A52C-489DE090F4E3}" dt="2025-06-20T10:01:39.873" v="5897" actId="962"/>
          <ac:picMkLst>
            <pc:docMk/>
            <pc:sldMk cId="1012344681" sldId="366"/>
            <ac:picMk id="5" creationId="{230FEA43-57D6-377F-453C-E78850ED644A}"/>
          </ac:picMkLst>
        </pc:picChg>
        <pc:picChg chg="add mod">
          <ac:chgData name="Snooks, Kim" userId="d3280adf-933e-4871-888d-13dfabad143b" providerId="ADAL" clId="{B92F9CA3-64E5-B847-A52C-489DE090F4E3}" dt="2025-06-20T10:01:38.110" v="5896" actId="962"/>
          <ac:picMkLst>
            <pc:docMk/>
            <pc:sldMk cId="1012344681" sldId="366"/>
            <ac:picMk id="8" creationId="{BBF2C7F5-92FF-EE33-9094-696E63F8A09B}"/>
          </ac:picMkLst>
        </pc:picChg>
        <pc:picChg chg="add mod">
          <ac:chgData name="Snooks, Kim" userId="d3280adf-933e-4871-888d-13dfabad143b" providerId="ADAL" clId="{B92F9CA3-64E5-B847-A52C-489DE090F4E3}" dt="2025-06-20T10:01:46.875" v="5899" actId="962"/>
          <ac:picMkLst>
            <pc:docMk/>
            <pc:sldMk cId="1012344681" sldId="366"/>
            <ac:picMk id="10" creationId="{0865AD88-DF38-9CBF-9DAB-41D3317080FD}"/>
          </ac:picMkLst>
        </pc:picChg>
        <pc:picChg chg="del">
          <ac:chgData name="Snooks, Kim" userId="d3280adf-933e-4871-888d-13dfabad143b" providerId="ADAL" clId="{B92F9CA3-64E5-B847-A52C-489DE090F4E3}" dt="2025-06-19T08:56:21.861" v="3578" actId="478"/>
          <ac:picMkLst>
            <pc:docMk/>
            <pc:sldMk cId="1012344681" sldId="366"/>
            <ac:picMk id="12" creationId="{8DE50D48-C045-1C19-E0D2-3455A3335302}"/>
          </ac:picMkLst>
        </pc:picChg>
      </pc:sldChg>
      <pc:sldChg chg="add del">
        <pc:chgData name="Snooks, Kim" userId="d3280adf-933e-4871-888d-13dfabad143b" providerId="ADAL" clId="{B92F9CA3-64E5-B847-A52C-489DE090F4E3}" dt="2025-06-18T13:28:47.664" v="979"/>
        <pc:sldMkLst>
          <pc:docMk/>
          <pc:sldMk cId="3846901119" sldId="366"/>
        </pc:sldMkLst>
      </pc:sldChg>
      <pc:sldChg chg="add del">
        <pc:chgData name="Snooks, Kim" userId="d3280adf-933e-4871-888d-13dfabad143b" providerId="ADAL" clId="{B92F9CA3-64E5-B847-A52C-489DE090F4E3}" dt="2025-06-18T13:28:47.664" v="979"/>
        <pc:sldMkLst>
          <pc:docMk/>
          <pc:sldMk cId="1732465829" sldId="367"/>
        </pc:sldMkLst>
      </pc:sldChg>
      <pc:sldChg chg="addSp delSp modSp add mod modTransition">
        <pc:chgData name="Snooks, Kim" userId="d3280adf-933e-4871-888d-13dfabad143b" providerId="ADAL" clId="{B92F9CA3-64E5-B847-A52C-489DE090F4E3}" dt="2025-06-20T13:08:03.143" v="6873"/>
        <pc:sldMkLst>
          <pc:docMk/>
          <pc:sldMk cId="2075146398" sldId="367"/>
        </pc:sldMkLst>
        <pc:spChg chg="mod ord">
          <ac:chgData name="Snooks, Kim" userId="d3280adf-933e-4871-888d-13dfabad143b" providerId="ADAL" clId="{B92F9CA3-64E5-B847-A52C-489DE090F4E3}" dt="2025-06-20T10:33:50.879" v="6549" actId="13244"/>
          <ac:spMkLst>
            <pc:docMk/>
            <pc:sldMk cId="2075146398" sldId="367"/>
            <ac:spMk id="2" creationId="{A0513499-29ED-C7A5-A350-3478E1931B14}"/>
          </ac:spMkLst>
        </pc:spChg>
        <pc:spChg chg="mod ord">
          <ac:chgData name="Snooks, Kim" userId="d3280adf-933e-4871-888d-13dfabad143b" providerId="ADAL" clId="{B92F9CA3-64E5-B847-A52C-489DE090F4E3}" dt="2025-06-20T10:33:50.879" v="6549" actId="13244"/>
          <ac:spMkLst>
            <pc:docMk/>
            <pc:sldMk cId="2075146398" sldId="367"/>
            <ac:spMk id="3" creationId="{22B41BA5-0B55-7325-7899-E9336A75EDCD}"/>
          </ac:spMkLst>
        </pc:spChg>
        <pc:spChg chg="mod ord">
          <ac:chgData name="Snooks, Kim" userId="d3280adf-933e-4871-888d-13dfabad143b" providerId="ADAL" clId="{B92F9CA3-64E5-B847-A52C-489DE090F4E3}" dt="2025-06-20T10:33:50.879" v="6549" actId="13244"/>
          <ac:spMkLst>
            <pc:docMk/>
            <pc:sldMk cId="2075146398" sldId="367"/>
            <ac:spMk id="6" creationId="{D63F5B28-674E-EE42-BA49-991E1551B967}"/>
          </ac:spMkLst>
        </pc:spChg>
        <pc:spChg chg="add mod">
          <ac:chgData name="Snooks, Kim" userId="d3280adf-933e-4871-888d-13dfabad143b" providerId="ADAL" clId="{B92F9CA3-64E5-B847-A52C-489DE090F4E3}" dt="2025-06-20T10:02:00.985" v="5910" actId="962"/>
          <ac:spMkLst>
            <pc:docMk/>
            <pc:sldMk cId="2075146398" sldId="367"/>
            <ac:spMk id="7" creationId="{F8B1FCF3-4C28-AA3F-0CEA-D5CE3C01AA84}"/>
          </ac:spMkLst>
        </pc:spChg>
        <pc:spChg chg="mod">
          <ac:chgData name="Snooks, Kim" userId="d3280adf-933e-4871-888d-13dfabad143b" providerId="ADAL" clId="{B92F9CA3-64E5-B847-A52C-489DE090F4E3}" dt="2025-06-20T10:02:00.169" v="5909" actId="962"/>
          <ac:spMkLst>
            <pc:docMk/>
            <pc:sldMk cId="2075146398" sldId="367"/>
            <ac:spMk id="13" creationId="{14FF05DB-C240-2E6B-CEC4-270122469EB7}"/>
          </ac:spMkLst>
        </pc:spChg>
        <pc:picChg chg="mod">
          <ac:chgData name="Snooks, Kim" userId="d3280adf-933e-4871-888d-13dfabad143b" providerId="ADAL" clId="{B92F9CA3-64E5-B847-A52C-489DE090F4E3}" dt="2025-06-20T10:02:02.848" v="5912" actId="962"/>
          <ac:picMkLst>
            <pc:docMk/>
            <pc:sldMk cId="2075146398" sldId="367"/>
            <ac:picMk id="4" creationId="{6DC8F114-935C-AF2B-1B98-0AD2707C38EC}"/>
          </ac:picMkLst>
        </pc:picChg>
        <pc:picChg chg="add mod">
          <ac:chgData name="Snooks, Kim" userId="d3280adf-933e-4871-888d-13dfabad143b" providerId="ADAL" clId="{B92F9CA3-64E5-B847-A52C-489DE090F4E3}" dt="2025-06-20T10:02:08.208" v="5914" actId="962"/>
          <ac:picMkLst>
            <pc:docMk/>
            <pc:sldMk cId="2075146398" sldId="367"/>
            <ac:picMk id="8" creationId="{5C29AB71-DDD7-2715-02F5-C2EC0BBA5C3D}"/>
          </ac:picMkLst>
        </pc:picChg>
        <pc:picChg chg="mod">
          <ac:chgData name="Snooks, Kim" userId="d3280adf-933e-4871-888d-13dfabad143b" providerId="ADAL" clId="{B92F9CA3-64E5-B847-A52C-489DE090F4E3}" dt="2025-06-20T10:02:01.796" v="5911" actId="962"/>
          <ac:picMkLst>
            <pc:docMk/>
            <pc:sldMk cId="2075146398" sldId="367"/>
            <ac:picMk id="10" creationId="{C8C56768-926E-51C9-A54D-01AE6AF4B80C}"/>
          </ac:picMkLst>
        </pc:picChg>
      </pc:sldChg>
      <pc:sldChg chg="addSp delSp modSp add mod modTransition modNotesTx">
        <pc:chgData name="Snooks, Kim" userId="d3280adf-933e-4871-888d-13dfabad143b" providerId="ADAL" clId="{B92F9CA3-64E5-B847-A52C-489DE090F4E3}" dt="2025-06-20T13:28:10.647" v="7002"/>
        <pc:sldMkLst>
          <pc:docMk/>
          <pc:sldMk cId="620048449" sldId="368"/>
        </pc:sldMkLst>
        <pc:spChg chg="mod ord">
          <ac:chgData name="Snooks, Kim" userId="d3280adf-933e-4871-888d-13dfabad143b" providerId="ADAL" clId="{B92F9CA3-64E5-B847-A52C-489DE090F4E3}" dt="2025-06-20T10:33:58.265" v="6552" actId="13244"/>
          <ac:spMkLst>
            <pc:docMk/>
            <pc:sldMk cId="620048449" sldId="368"/>
            <ac:spMk id="2" creationId="{9E629497-AF1D-0B81-45DE-F1D4158B583B}"/>
          </ac:spMkLst>
        </pc:spChg>
        <pc:spChg chg="mod ord">
          <ac:chgData name="Snooks, Kim" userId="d3280adf-933e-4871-888d-13dfabad143b" providerId="ADAL" clId="{B92F9CA3-64E5-B847-A52C-489DE090F4E3}" dt="2025-06-20T10:33:58.265" v="6552" actId="13244"/>
          <ac:spMkLst>
            <pc:docMk/>
            <pc:sldMk cId="620048449" sldId="368"/>
            <ac:spMk id="3" creationId="{A6C97764-EC4C-62E2-8BD8-7AC0EA881584}"/>
          </ac:spMkLst>
        </pc:spChg>
        <pc:spChg chg="mod ord">
          <ac:chgData name="Snooks, Kim" userId="d3280adf-933e-4871-888d-13dfabad143b" providerId="ADAL" clId="{B92F9CA3-64E5-B847-A52C-489DE090F4E3}" dt="2025-06-20T10:33:58.265" v="6552" actId="13244"/>
          <ac:spMkLst>
            <pc:docMk/>
            <pc:sldMk cId="620048449" sldId="368"/>
            <ac:spMk id="6" creationId="{1BE2B00C-B1EC-1840-ED36-547943B62A3C}"/>
          </ac:spMkLst>
        </pc:spChg>
        <pc:spChg chg="add mod">
          <ac:chgData name="Snooks, Kim" userId="d3280adf-933e-4871-888d-13dfabad143b" providerId="ADAL" clId="{B92F9CA3-64E5-B847-A52C-489DE090F4E3}" dt="2025-06-20T10:02:10.102" v="5916" actId="962"/>
          <ac:spMkLst>
            <pc:docMk/>
            <pc:sldMk cId="620048449" sldId="368"/>
            <ac:spMk id="7" creationId="{76D96D8D-55D2-9069-6DF7-CFE8074BA57B}"/>
          </ac:spMkLst>
        </pc:spChg>
        <pc:spChg chg="mod">
          <ac:chgData name="Snooks, Kim" userId="d3280adf-933e-4871-888d-13dfabad143b" providerId="ADAL" clId="{B92F9CA3-64E5-B847-A52C-489DE090F4E3}" dt="2025-06-20T10:02:09.241" v="5915" actId="962"/>
          <ac:spMkLst>
            <pc:docMk/>
            <pc:sldMk cId="620048449" sldId="368"/>
            <ac:spMk id="13" creationId="{010EB404-EA8B-7232-EAF7-22B9C230394D}"/>
          </ac:spMkLst>
        </pc:spChg>
        <pc:picChg chg="mod">
          <ac:chgData name="Snooks, Kim" userId="d3280adf-933e-4871-888d-13dfabad143b" providerId="ADAL" clId="{B92F9CA3-64E5-B847-A52C-489DE090F4E3}" dt="2025-06-20T10:02:12.153" v="5918" actId="962"/>
          <ac:picMkLst>
            <pc:docMk/>
            <pc:sldMk cId="620048449" sldId="368"/>
            <ac:picMk id="4" creationId="{28385EA4-1932-8C80-FFE4-7680115575B0}"/>
          </ac:picMkLst>
        </pc:picChg>
        <pc:picChg chg="add mod">
          <ac:chgData name="Snooks, Kim" userId="d3280adf-933e-4871-888d-13dfabad143b" providerId="ADAL" clId="{B92F9CA3-64E5-B847-A52C-489DE090F4E3}" dt="2025-06-20T10:02:13.031" v="5919" actId="962"/>
          <ac:picMkLst>
            <pc:docMk/>
            <pc:sldMk cId="620048449" sldId="368"/>
            <ac:picMk id="5" creationId="{8163F57C-BCC2-1B8B-578F-7FAB8FAC5130}"/>
          </ac:picMkLst>
        </pc:picChg>
        <pc:picChg chg="add mod">
          <ac:chgData name="Snooks, Kim" userId="d3280adf-933e-4871-888d-13dfabad143b" providerId="ADAL" clId="{B92F9CA3-64E5-B847-A52C-489DE090F4E3}" dt="2025-06-20T10:02:20.057" v="5920" actId="962"/>
          <ac:picMkLst>
            <pc:docMk/>
            <pc:sldMk cId="620048449" sldId="368"/>
            <ac:picMk id="9" creationId="{E9DD37EE-C0A6-1553-F821-E6E0BF39188B}"/>
          </ac:picMkLst>
        </pc:picChg>
        <pc:picChg chg="mod">
          <ac:chgData name="Snooks, Kim" userId="d3280adf-933e-4871-888d-13dfabad143b" providerId="ADAL" clId="{B92F9CA3-64E5-B847-A52C-489DE090F4E3}" dt="2025-06-20T10:02:11.117" v="5917" actId="962"/>
          <ac:picMkLst>
            <pc:docMk/>
            <pc:sldMk cId="620048449" sldId="368"/>
            <ac:picMk id="10" creationId="{696CFD5E-F986-B210-16DF-E0D0C86D4F08}"/>
          </ac:picMkLst>
        </pc:picChg>
        <pc:picChg chg="add mod">
          <ac:chgData name="Snooks, Kim" userId="d3280adf-933e-4871-888d-13dfabad143b" providerId="ADAL" clId="{B92F9CA3-64E5-B847-A52C-489DE090F4E3}" dt="2025-06-20T10:02:24.954" v="5922" actId="962"/>
          <ac:picMkLst>
            <pc:docMk/>
            <pc:sldMk cId="620048449" sldId="368"/>
            <ac:picMk id="12" creationId="{3981D199-D132-88FE-2FEE-A63CE6228A8E}"/>
          </ac:picMkLst>
        </pc:picChg>
      </pc:sldChg>
      <pc:sldChg chg="addSp delSp modSp add mod modTransition">
        <pc:chgData name="Snooks, Kim" userId="d3280adf-933e-4871-888d-13dfabad143b" providerId="ADAL" clId="{B92F9CA3-64E5-B847-A52C-489DE090F4E3}" dt="2025-06-20T13:08:03.143" v="6873"/>
        <pc:sldMkLst>
          <pc:docMk/>
          <pc:sldMk cId="4106994464" sldId="369"/>
        </pc:sldMkLst>
        <pc:spChg chg="mod ord">
          <ac:chgData name="Snooks, Kim" userId="d3280adf-933e-4871-888d-13dfabad143b" providerId="ADAL" clId="{B92F9CA3-64E5-B847-A52C-489DE090F4E3}" dt="2025-06-20T10:34:06.101" v="6555" actId="13244"/>
          <ac:spMkLst>
            <pc:docMk/>
            <pc:sldMk cId="4106994464" sldId="369"/>
            <ac:spMk id="2" creationId="{992EF44B-E770-59EE-ECEA-E19ED183A01A}"/>
          </ac:spMkLst>
        </pc:spChg>
        <pc:spChg chg="mod ord">
          <ac:chgData name="Snooks, Kim" userId="d3280adf-933e-4871-888d-13dfabad143b" providerId="ADAL" clId="{B92F9CA3-64E5-B847-A52C-489DE090F4E3}" dt="2025-06-20T10:34:06.101" v="6555" actId="13244"/>
          <ac:spMkLst>
            <pc:docMk/>
            <pc:sldMk cId="4106994464" sldId="369"/>
            <ac:spMk id="3" creationId="{A073B8D8-9A92-E236-0A48-30F8CB639460}"/>
          </ac:spMkLst>
        </pc:spChg>
        <pc:spChg chg="mod ord">
          <ac:chgData name="Snooks, Kim" userId="d3280adf-933e-4871-888d-13dfabad143b" providerId="ADAL" clId="{B92F9CA3-64E5-B847-A52C-489DE090F4E3}" dt="2025-06-20T10:34:06.101" v="6555" actId="13244"/>
          <ac:spMkLst>
            <pc:docMk/>
            <pc:sldMk cId="4106994464" sldId="369"/>
            <ac:spMk id="6" creationId="{D5A89CE0-B5C4-7C1C-C47F-C9DF6FA484B8}"/>
          </ac:spMkLst>
        </pc:spChg>
        <pc:spChg chg="add mod">
          <ac:chgData name="Snooks, Kim" userId="d3280adf-933e-4871-888d-13dfabad143b" providerId="ADAL" clId="{B92F9CA3-64E5-B847-A52C-489DE090F4E3}" dt="2025-06-20T10:02:27.334" v="5924" actId="962"/>
          <ac:spMkLst>
            <pc:docMk/>
            <pc:sldMk cId="4106994464" sldId="369"/>
            <ac:spMk id="7" creationId="{6772B2C3-6852-28EE-978A-B5B3EB2DFA6B}"/>
          </ac:spMkLst>
        </pc:spChg>
        <pc:spChg chg="mod">
          <ac:chgData name="Snooks, Kim" userId="d3280adf-933e-4871-888d-13dfabad143b" providerId="ADAL" clId="{B92F9CA3-64E5-B847-A52C-489DE090F4E3}" dt="2025-06-20T10:02:26.290" v="5923" actId="962"/>
          <ac:spMkLst>
            <pc:docMk/>
            <pc:sldMk cId="4106994464" sldId="369"/>
            <ac:spMk id="13" creationId="{C76128AF-05F5-5B99-A5E3-B7AC1FF5F43C}"/>
          </ac:spMkLst>
        </pc:spChg>
        <pc:picChg chg="mod">
          <ac:chgData name="Snooks, Kim" userId="d3280adf-933e-4871-888d-13dfabad143b" providerId="ADAL" clId="{B92F9CA3-64E5-B847-A52C-489DE090F4E3}" dt="2025-06-20T10:02:29.368" v="5926" actId="962"/>
          <ac:picMkLst>
            <pc:docMk/>
            <pc:sldMk cId="4106994464" sldId="369"/>
            <ac:picMk id="4" creationId="{D8118571-8464-2B8E-B75D-6186B5E33FCC}"/>
          </ac:picMkLst>
        </pc:picChg>
        <pc:picChg chg="add mod">
          <ac:chgData name="Snooks, Kim" userId="d3280adf-933e-4871-888d-13dfabad143b" providerId="ADAL" clId="{B92F9CA3-64E5-B847-A52C-489DE090F4E3}" dt="2025-06-20T10:02:34.824" v="5928" actId="962"/>
          <ac:picMkLst>
            <pc:docMk/>
            <pc:sldMk cId="4106994464" sldId="369"/>
            <ac:picMk id="8" creationId="{3AD22990-7099-15F8-EB9D-0A735C3ACC5D}"/>
          </ac:picMkLst>
        </pc:picChg>
        <pc:picChg chg="mod">
          <ac:chgData name="Snooks, Kim" userId="d3280adf-933e-4871-888d-13dfabad143b" providerId="ADAL" clId="{B92F9CA3-64E5-B847-A52C-489DE090F4E3}" dt="2025-06-20T10:02:28.386" v="5925" actId="962"/>
          <ac:picMkLst>
            <pc:docMk/>
            <pc:sldMk cId="4106994464" sldId="369"/>
            <ac:picMk id="10" creationId="{F7EC0F14-570F-464B-09EF-A689C3684242}"/>
          </ac:picMkLst>
        </pc:picChg>
        <pc:picChg chg="add mod">
          <ac:chgData name="Snooks, Kim" userId="d3280adf-933e-4871-888d-13dfabad143b" providerId="ADAL" clId="{B92F9CA3-64E5-B847-A52C-489DE090F4E3}" dt="2025-06-20T10:02:38.658" v="5930" actId="962"/>
          <ac:picMkLst>
            <pc:docMk/>
            <pc:sldMk cId="4106994464" sldId="369"/>
            <ac:picMk id="11" creationId="{03F67136-2ACB-F6B1-05E2-90E5FEE7FB96}"/>
          </ac:picMkLst>
        </pc:picChg>
      </pc:sldChg>
      <pc:sldChg chg="add del">
        <pc:chgData name="Snooks, Kim" userId="d3280adf-933e-4871-888d-13dfabad143b" providerId="ADAL" clId="{B92F9CA3-64E5-B847-A52C-489DE090F4E3}" dt="2025-06-18T13:34:04.315" v="1022" actId="2696"/>
        <pc:sldMkLst>
          <pc:docMk/>
          <pc:sldMk cId="6539970" sldId="370"/>
        </pc:sldMkLst>
      </pc:sldChg>
      <pc:sldChg chg="addSp modSp add mod ord modTransition">
        <pc:chgData name="Snooks, Kim" userId="d3280adf-933e-4871-888d-13dfabad143b" providerId="ADAL" clId="{B92F9CA3-64E5-B847-A52C-489DE090F4E3}" dt="2025-06-20T13:08:03.143" v="6873"/>
        <pc:sldMkLst>
          <pc:docMk/>
          <pc:sldMk cId="290167254" sldId="370"/>
        </pc:sldMkLst>
        <pc:spChg chg="mod ord">
          <ac:chgData name="Snooks, Kim" userId="d3280adf-933e-4871-888d-13dfabad143b" providerId="ADAL" clId="{B92F9CA3-64E5-B847-A52C-489DE090F4E3}" dt="2025-06-20T10:34:17.607" v="6559" actId="13244"/>
          <ac:spMkLst>
            <pc:docMk/>
            <pc:sldMk cId="290167254" sldId="370"/>
            <ac:spMk id="2" creationId="{D2438F37-1EB4-8666-7594-44922CC5360F}"/>
          </ac:spMkLst>
        </pc:spChg>
        <pc:spChg chg="mod ord">
          <ac:chgData name="Snooks, Kim" userId="d3280adf-933e-4871-888d-13dfabad143b" providerId="ADAL" clId="{B92F9CA3-64E5-B847-A52C-489DE090F4E3}" dt="2025-06-20T10:34:17.607" v="6559" actId="13244"/>
          <ac:spMkLst>
            <pc:docMk/>
            <pc:sldMk cId="290167254" sldId="370"/>
            <ac:spMk id="3" creationId="{1ADAEBED-CCCF-FE70-E409-337514D54D5C}"/>
          </ac:spMkLst>
        </pc:spChg>
        <pc:spChg chg="mod ord">
          <ac:chgData name="Snooks, Kim" userId="d3280adf-933e-4871-888d-13dfabad143b" providerId="ADAL" clId="{B92F9CA3-64E5-B847-A52C-489DE090F4E3}" dt="2025-06-20T10:34:17.607" v="6559" actId="13244"/>
          <ac:spMkLst>
            <pc:docMk/>
            <pc:sldMk cId="290167254" sldId="370"/>
            <ac:spMk id="6" creationId="{44D06EE7-CFD5-7199-C5FD-6317B106DB40}"/>
          </ac:spMkLst>
        </pc:spChg>
        <pc:spChg chg="mod">
          <ac:chgData name="Snooks, Kim" userId="d3280adf-933e-4871-888d-13dfabad143b" providerId="ADAL" clId="{B92F9CA3-64E5-B847-A52C-489DE090F4E3}" dt="2025-06-20T10:02:41.314" v="5932" actId="962"/>
          <ac:spMkLst>
            <pc:docMk/>
            <pc:sldMk cId="290167254" sldId="370"/>
            <ac:spMk id="8" creationId="{4D7A6EA3-7014-9130-784A-57D2CE9F93BC}"/>
          </ac:spMkLst>
        </pc:spChg>
        <pc:spChg chg="mod">
          <ac:chgData name="Snooks, Kim" userId="d3280adf-933e-4871-888d-13dfabad143b" providerId="ADAL" clId="{B92F9CA3-64E5-B847-A52C-489DE090F4E3}" dt="2025-06-20T10:02:40.435" v="5931" actId="962"/>
          <ac:spMkLst>
            <pc:docMk/>
            <pc:sldMk cId="290167254" sldId="370"/>
            <ac:spMk id="13" creationId="{5EC1F10D-5812-C73B-40EA-326FC91F8610}"/>
          </ac:spMkLst>
        </pc:spChg>
        <pc:picChg chg="mod">
          <ac:chgData name="Snooks, Kim" userId="d3280adf-933e-4871-888d-13dfabad143b" providerId="ADAL" clId="{B92F9CA3-64E5-B847-A52C-489DE090F4E3}" dt="2025-06-20T10:02:42.835" v="5934" actId="962"/>
          <ac:picMkLst>
            <pc:docMk/>
            <pc:sldMk cId="290167254" sldId="370"/>
            <ac:picMk id="4" creationId="{1F1F53A8-91ED-C020-055E-755D5A1E9A90}"/>
          </ac:picMkLst>
        </pc:picChg>
        <pc:picChg chg="add mod">
          <ac:chgData name="Snooks, Kim" userId="d3280adf-933e-4871-888d-13dfabad143b" providerId="ADAL" clId="{B92F9CA3-64E5-B847-A52C-489DE090F4E3}" dt="2025-06-20T10:02:49.324" v="5936" actId="962"/>
          <ac:picMkLst>
            <pc:docMk/>
            <pc:sldMk cId="290167254" sldId="370"/>
            <ac:picMk id="7" creationId="{795F2FBF-805C-350D-F7D6-71A210DBF8A4}"/>
          </ac:picMkLst>
        </pc:picChg>
        <pc:picChg chg="mod">
          <ac:chgData name="Snooks, Kim" userId="d3280adf-933e-4871-888d-13dfabad143b" providerId="ADAL" clId="{B92F9CA3-64E5-B847-A52C-489DE090F4E3}" dt="2025-06-20T10:02:42.135" v="5933" actId="962"/>
          <ac:picMkLst>
            <pc:docMk/>
            <pc:sldMk cId="290167254" sldId="370"/>
            <ac:picMk id="10" creationId="{2065CD4F-F688-23CB-81E3-0176C080E7B3}"/>
          </ac:picMkLst>
        </pc:picChg>
      </pc:sldChg>
      <pc:sldChg chg="addSp modSp add mod modTransition modNotesTx">
        <pc:chgData name="Snooks, Kim" userId="d3280adf-933e-4871-888d-13dfabad143b" providerId="ADAL" clId="{B92F9CA3-64E5-B847-A52C-489DE090F4E3}" dt="2025-06-20T13:29:35.612" v="7008"/>
        <pc:sldMkLst>
          <pc:docMk/>
          <pc:sldMk cId="391815628" sldId="371"/>
        </pc:sldMkLst>
        <pc:spChg chg="mod ord">
          <ac:chgData name="Snooks, Kim" userId="d3280adf-933e-4871-888d-13dfabad143b" providerId="ADAL" clId="{B92F9CA3-64E5-B847-A52C-489DE090F4E3}" dt="2025-06-20T10:34:27.190" v="6562" actId="13244"/>
          <ac:spMkLst>
            <pc:docMk/>
            <pc:sldMk cId="391815628" sldId="371"/>
            <ac:spMk id="2" creationId="{21A14547-3E2D-7817-C112-CDD8028268CC}"/>
          </ac:spMkLst>
        </pc:spChg>
        <pc:spChg chg="mod ord">
          <ac:chgData name="Snooks, Kim" userId="d3280adf-933e-4871-888d-13dfabad143b" providerId="ADAL" clId="{B92F9CA3-64E5-B847-A52C-489DE090F4E3}" dt="2025-06-20T10:34:27.190" v="6562" actId="13244"/>
          <ac:spMkLst>
            <pc:docMk/>
            <pc:sldMk cId="391815628" sldId="371"/>
            <ac:spMk id="3" creationId="{FFF9BC47-4434-26DD-79CB-E62A6C06F45E}"/>
          </ac:spMkLst>
        </pc:spChg>
        <pc:spChg chg="mod ord">
          <ac:chgData name="Snooks, Kim" userId="d3280adf-933e-4871-888d-13dfabad143b" providerId="ADAL" clId="{B92F9CA3-64E5-B847-A52C-489DE090F4E3}" dt="2025-06-20T10:34:27.190" v="6562" actId="13244"/>
          <ac:spMkLst>
            <pc:docMk/>
            <pc:sldMk cId="391815628" sldId="371"/>
            <ac:spMk id="6" creationId="{86D67DBC-70D2-DAEE-AC0D-5CF10D71E434}"/>
          </ac:spMkLst>
        </pc:spChg>
        <pc:spChg chg="mod">
          <ac:chgData name="Snooks, Kim" userId="d3280adf-933e-4871-888d-13dfabad143b" providerId="ADAL" clId="{B92F9CA3-64E5-B847-A52C-489DE090F4E3}" dt="2025-06-20T10:02:51.147" v="5938" actId="962"/>
          <ac:spMkLst>
            <pc:docMk/>
            <pc:sldMk cId="391815628" sldId="371"/>
            <ac:spMk id="7" creationId="{9D485D7D-7163-34FA-C77D-BB5D4E6F0C71}"/>
          </ac:spMkLst>
        </pc:spChg>
        <pc:spChg chg="mod">
          <ac:chgData name="Snooks, Kim" userId="d3280adf-933e-4871-888d-13dfabad143b" providerId="ADAL" clId="{B92F9CA3-64E5-B847-A52C-489DE090F4E3}" dt="2025-06-20T10:02:50.406" v="5937" actId="962"/>
          <ac:spMkLst>
            <pc:docMk/>
            <pc:sldMk cId="391815628" sldId="371"/>
            <ac:spMk id="13" creationId="{C6A496C0-3D58-A977-03B6-130E4C85A714}"/>
          </ac:spMkLst>
        </pc:spChg>
        <pc:picChg chg="mod">
          <ac:chgData name="Snooks, Kim" userId="d3280adf-933e-4871-888d-13dfabad143b" providerId="ADAL" clId="{B92F9CA3-64E5-B847-A52C-489DE090F4E3}" dt="2025-06-20T10:02:52.672" v="5940" actId="962"/>
          <ac:picMkLst>
            <pc:docMk/>
            <pc:sldMk cId="391815628" sldId="371"/>
            <ac:picMk id="4" creationId="{36AA2373-87E1-166A-2F70-A5E713118E53}"/>
          </ac:picMkLst>
        </pc:picChg>
        <pc:picChg chg="add mod">
          <ac:chgData name="Snooks, Kim" userId="d3280adf-933e-4871-888d-13dfabad143b" providerId="ADAL" clId="{B92F9CA3-64E5-B847-A52C-489DE090F4E3}" dt="2025-06-20T10:02:53.636" v="5941" actId="962"/>
          <ac:picMkLst>
            <pc:docMk/>
            <pc:sldMk cId="391815628" sldId="371"/>
            <ac:picMk id="5" creationId="{7CA37308-8629-26F1-EDD3-6E1FF65C27FA}"/>
          </ac:picMkLst>
        </pc:picChg>
        <pc:picChg chg="add mod">
          <ac:chgData name="Snooks, Kim" userId="d3280adf-933e-4871-888d-13dfabad143b" providerId="ADAL" clId="{B92F9CA3-64E5-B847-A52C-489DE090F4E3}" dt="2025-06-20T10:02:56.703" v="5942" actId="962"/>
          <ac:picMkLst>
            <pc:docMk/>
            <pc:sldMk cId="391815628" sldId="371"/>
            <ac:picMk id="9" creationId="{0DB036AA-0AE2-6984-1E4D-43F88B8528C1}"/>
          </ac:picMkLst>
        </pc:picChg>
        <pc:picChg chg="mod">
          <ac:chgData name="Snooks, Kim" userId="d3280adf-933e-4871-888d-13dfabad143b" providerId="ADAL" clId="{B92F9CA3-64E5-B847-A52C-489DE090F4E3}" dt="2025-06-20T10:02:51.809" v="5939" actId="962"/>
          <ac:picMkLst>
            <pc:docMk/>
            <pc:sldMk cId="391815628" sldId="371"/>
            <ac:picMk id="10" creationId="{A56EA0F6-D29C-96E4-7540-7C88376F16C4}"/>
          </ac:picMkLst>
        </pc:picChg>
        <pc:picChg chg="add mod">
          <ac:chgData name="Snooks, Kim" userId="d3280adf-933e-4871-888d-13dfabad143b" providerId="ADAL" clId="{B92F9CA3-64E5-B847-A52C-489DE090F4E3}" dt="2025-06-20T10:03:01.391" v="5944" actId="962"/>
          <ac:picMkLst>
            <pc:docMk/>
            <pc:sldMk cId="391815628" sldId="371"/>
            <ac:picMk id="12" creationId="{D6C8CB66-2944-9920-5586-50810CEE9F23}"/>
          </ac:picMkLst>
        </pc:picChg>
        <pc:picChg chg="add mod">
          <ac:chgData name="Snooks, Kim" userId="d3280adf-933e-4871-888d-13dfabad143b" providerId="ADAL" clId="{B92F9CA3-64E5-B847-A52C-489DE090F4E3}" dt="2025-06-20T10:03:06.053" v="5946" actId="962"/>
          <ac:picMkLst>
            <pc:docMk/>
            <pc:sldMk cId="391815628" sldId="371"/>
            <ac:picMk id="15" creationId="{53B14452-B636-A6B0-D6B1-4D1C809553E5}"/>
          </ac:picMkLst>
        </pc:picChg>
      </pc:sldChg>
      <pc:sldChg chg="add del">
        <pc:chgData name="Snooks, Kim" userId="d3280adf-933e-4871-888d-13dfabad143b" providerId="ADAL" clId="{B92F9CA3-64E5-B847-A52C-489DE090F4E3}" dt="2025-06-18T13:33:31.331" v="1019"/>
        <pc:sldMkLst>
          <pc:docMk/>
          <pc:sldMk cId="3054658976" sldId="371"/>
        </pc:sldMkLst>
      </pc:sldChg>
      <pc:sldChg chg="addSp modSp add mod modTransition">
        <pc:chgData name="Snooks, Kim" userId="d3280adf-933e-4871-888d-13dfabad143b" providerId="ADAL" clId="{B92F9CA3-64E5-B847-A52C-489DE090F4E3}" dt="2025-06-20T13:08:03.143" v="6873"/>
        <pc:sldMkLst>
          <pc:docMk/>
          <pc:sldMk cId="1759582674" sldId="372"/>
        </pc:sldMkLst>
        <pc:spChg chg="mod ord">
          <ac:chgData name="Snooks, Kim" userId="d3280adf-933e-4871-888d-13dfabad143b" providerId="ADAL" clId="{B92F9CA3-64E5-B847-A52C-489DE090F4E3}" dt="2025-06-20T10:34:35.764" v="6565" actId="13244"/>
          <ac:spMkLst>
            <pc:docMk/>
            <pc:sldMk cId="1759582674" sldId="372"/>
            <ac:spMk id="2" creationId="{C4E2762B-F407-2B95-4591-7898AEE0FA7F}"/>
          </ac:spMkLst>
        </pc:spChg>
        <pc:spChg chg="mod ord">
          <ac:chgData name="Snooks, Kim" userId="d3280adf-933e-4871-888d-13dfabad143b" providerId="ADAL" clId="{B92F9CA3-64E5-B847-A52C-489DE090F4E3}" dt="2025-06-20T10:34:35.764" v="6565" actId="13244"/>
          <ac:spMkLst>
            <pc:docMk/>
            <pc:sldMk cId="1759582674" sldId="372"/>
            <ac:spMk id="3" creationId="{3D451393-8763-4DF0-F805-BF21D9A9822B}"/>
          </ac:spMkLst>
        </pc:spChg>
        <pc:spChg chg="mod ord">
          <ac:chgData name="Snooks, Kim" userId="d3280adf-933e-4871-888d-13dfabad143b" providerId="ADAL" clId="{B92F9CA3-64E5-B847-A52C-489DE090F4E3}" dt="2025-06-20T10:34:35.764" v="6565" actId="13244"/>
          <ac:spMkLst>
            <pc:docMk/>
            <pc:sldMk cId="1759582674" sldId="372"/>
            <ac:spMk id="6" creationId="{ED7CF251-4A52-8F85-211A-0170E3D21646}"/>
          </ac:spMkLst>
        </pc:spChg>
        <pc:spChg chg="mod">
          <ac:chgData name="Snooks, Kim" userId="d3280adf-933e-4871-888d-13dfabad143b" providerId="ADAL" clId="{B92F9CA3-64E5-B847-A52C-489DE090F4E3}" dt="2025-06-20T10:03:07.425" v="5948" actId="962"/>
          <ac:spMkLst>
            <pc:docMk/>
            <pc:sldMk cId="1759582674" sldId="372"/>
            <ac:spMk id="7" creationId="{12665F02-4BE6-A631-724D-C4B546D8344C}"/>
          </ac:spMkLst>
        </pc:spChg>
        <pc:spChg chg="mod">
          <ac:chgData name="Snooks, Kim" userId="d3280adf-933e-4871-888d-13dfabad143b" providerId="ADAL" clId="{B92F9CA3-64E5-B847-A52C-489DE090F4E3}" dt="2025-06-20T10:03:06.835" v="5947" actId="962"/>
          <ac:spMkLst>
            <pc:docMk/>
            <pc:sldMk cId="1759582674" sldId="372"/>
            <ac:spMk id="13" creationId="{8C6373DF-BEB3-91AB-066E-860E4F9E7681}"/>
          </ac:spMkLst>
        </pc:spChg>
        <pc:picChg chg="mod">
          <ac:chgData name="Snooks, Kim" userId="d3280adf-933e-4871-888d-13dfabad143b" providerId="ADAL" clId="{B92F9CA3-64E5-B847-A52C-489DE090F4E3}" dt="2025-06-20T10:03:08.820" v="5950" actId="962"/>
          <ac:picMkLst>
            <pc:docMk/>
            <pc:sldMk cId="1759582674" sldId="372"/>
            <ac:picMk id="4" creationId="{963FB087-D342-3032-00E2-54392325C143}"/>
          </ac:picMkLst>
        </pc:picChg>
        <pc:picChg chg="add mod">
          <ac:chgData name="Snooks, Kim" userId="d3280adf-933e-4871-888d-13dfabad143b" providerId="ADAL" clId="{B92F9CA3-64E5-B847-A52C-489DE090F4E3}" dt="2025-06-20T10:03:14.473" v="5952" actId="962"/>
          <ac:picMkLst>
            <pc:docMk/>
            <pc:sldMk cId="1759582674" sldId="372"/>
            <ac:picMk id="8" creationId="{735A1BAE-6DFB-A571-195E-433520928127}"/>
          </ac:picMkLst>
        </pc:picChg>
        <pc:picChg chg="mod">
          <ac:chgData name="Snooks, Kim" userId="d3280adf-933e-4871-888d-13dfabad143b" providerId="ADAL" clId="{B92F9CA3-64E5-B847-A52C-489DE090F4E3}" dt="2025-06-20T10:03:08.127" v="5949" actId="962"/>
          <ac:picMkLst>
            <pc:docMk/>
            <pc:sldMk cId="1759582674" sldId="372"/>
            <ac:picMk id="10" creationId="{B4AA0EE7-E9B2-64AC-E05F-B5DFE82A40F3}"/>
          </ac:picMkLst>
        </pc:picChg>
        <pc:picChg chg="add mod">
          <ac:chgData name="Snooks, Kim" userId="d3280adf-933e-4871-888d-13dfabad143b" providerId="ADAL" clId="{B92F9CA3-64E5-B847-A52C-489DE090F4E3}" dt="2025-06-20T10:03:17.841" v="5954" actId="962"/>
          <ac:picMkLst>
            <pc:docMk/>
            <pc:sldMk cId="1759582674" sldId="372"/>
            <ac:picMk id="11" creationId="{BA2D7B19-2ED0-7FC6-0C68-EA3F51EA8BE4}"/>
          </ac:picMkLst>
        </pc:picChg>
      </pc:sldChg>
      <pc:sldChg chg="addSp modSp add mod modTransition">
        <pc:chgData name="Snooks, Kim" userId="d3280adf-933e-4871-888d-13dfabad143b" providerId="ADAL" clId="{B92F9CA3-64E5-B847-A52C-489DE090F4E3}" dt="2025-06-20T13:08:03.143" v="6873"/>
        <pc:sldMkLst>
          <pc:docMk/>
          <pc:sldMk cId="2746136869" sldId="373"/>
        </pc:sldMkLst>
        <pc:spChg chg="mod ord">
          <ac:chgData name="Snooks, Kim" userId="d3280adf-933e-4871-888d-13dfabad143b" providerId="ADAL" clId="{B92F9CA3-64E5-B847-A52C-489DE090F4E3}" dt="2025-06-20T10:34:41.859" v="6568" actId="13244"/>
          <ac:spMkLst>
            <pc:docMk/>
            <pc:sldMk cId="2746136869" sldId="373"/>
            <ac:spMk id="2" creationId="{00288251-976B-7B50-2AC0-BC77E025CB83}"/>
          </ac:spMkLst>
        </pc:spChg>
        <pc:spChg chg="mod ord">
          <ac:chgData name="Snooks, Kim" userId="d3280adf-933e-4871-888d-13dfabad143b" providerId="ADAL" clId="{B92F9CA3-64E5-B847-A52C-489DE090F4E3}" dt="2025-06-20T10:34:41.859" v="6568" actId="13244"/>
          <ac:spMkLst>
            <pc:docMk/>
            <pc:sldMk cId="2746136869" sldId="373"/>
            <ac:spMk id="3" creationId="{7EF33E45-0B27-C238-E08D-ED390C03B030}"/>
          </ac:spMkLst>
        </pc:spChg>
        <pc:spChg chg="mod ord">
          <ac:chgData name="Snooks, Kim" userId="d3280adf-933e-4871-888d-13dfabad143b" providerId="ADAL" clId="{B92F9CA3-64E5-B847-A52C-489DE090F4E3}" dt="2025-06-20T10:34:41.859" v="6568" actId="13244"/>
          <ac:spMkLst>
            <pc:docMk/>
            <pc:sldMk cId="2746136869" sldId="373"/>
            <ac:spMk id="6" creationId="{D08C8C22-6435-F31E-7C1F-A28F35945824}"/>
          </ac:spMkLst>
        </pc:spChg>
        <pc:spChg chg="mod">
          <ac:chgData name="Snooks, Kim" userId="d3280adf-933e-4871-888d-13dfabad143b" providerId="ADAL" clId="{B92F9CA3-64E5-B847-A52C-489DE090F4E3}" dt="2025-06-20T10:03:19.637" v="5956" actId="962"/>
          <ac:spMkLst>
            <pc:docMk/>
            <pc:sldMk cId="2746136869" sldId="373"/>
            <ac:spMk id="7" creationId="{3992EB54-3DE9-1944-4E38-0B04EF6F1345}"/>
          </ac:spMkLst>
        </pc:spChg>
        <pc:spChg chg="mod">
          <ac:chgData name="Snooks, Kim" userId="d3280adf-933e-4871-888d-13dfabad143b" providerId="ADAL" clId="{B92F9CA3-64E5-B847-A52C-489DE090F4E3}" dt="2025-06-20T10:03:19.084" v="5955" actId="962"/>
          <ac:spMkLst>
            <pc:docMk/>
            <pc:sldMk cId="2746136869" sldId="373"/>
            <ac:spMk id="13" creationId="{E51D7BB9-41E2-857A-EB1A-9DDF01DBC146}"/>
          </ac:spMkLst>
        </pc:spChg>
        <pc:picChg chg="mod">
          <ac:chgData name="Snooks, Kim" userId="d3280adf-933e-4871-888d-13dfabad143b" providerId="ADAL" clId="{B92F9CA3-64E5-B847-A52C-489DE090F4E3}" dt="2025-06-20T10:03:20.900" v="5958" actId="962"/>
          <ac:picMkLst>
            <pc:docMk/>
            <pc:sldMk cId="2746136869" sldId="373"/>
            <ac:picMk id="4" creationId="{355049D7-A2ED-9F55-0280-1B342B4D8AB3}"/>
          </ac:picMkLst>
        </pc:picChg>
        <pc:picChg chg="add mod">
          <ac:chgData name="Snooks, Kim" userId="d3280adf-933e-4871-888d-13dfabad143b" providerId="ADAL" clId="{B92F9CA3-64E5-B847-A52C-489DE090F4E3}" dt="2025-06-20T10:03:24.490" v="5960" actId="962"/>
          <ac:picMkLst>
            <pc:docMk/>
            <pc:sldMk cId="2746136869" sldId="373"/>
            <ac:picMk id="8" creationId="{3964ACE1-7911-4068-1A67-6C73E693D515}"/>
          </ac:picMkLst>
        </pc:picChg>
        <pc:picChg chg="mod">
          <ac:chgData name="Snooks, Kim" userId="d3280adf-933e-4871-888d-13dfabad143b" providerId="ADAL" clId="{B92F9CA3-64E5-B847-A52C-489DE090F4E3}" dt="2025-06-20T10:03:20.249" v="5957" actId="962"/>
          <ac:picMkLst>
            <pc:docMk/>
            <pc:sldMk cId="2746136869" sldId="373"/>
            <ac:picMk id="10" creationId="{48CC8FCC-E08C-BEB5-74D3-8BEEB5B4B60D}"/>
          </ac:picMkLst>
        </pc:picChg>
        <pc:picChg chg="add mod">
          <ac:chgData name="Snooks, Kim" userId="d3280adf-933e-4871-888d-13dfabad143b" providerId="ADAL" clId="{B92F9CA3-64E5-B847-A52C-489DE090F4E3}" dt="2025-06-20T10:03:29.023" v="5962" actId="962"/>
          <ac:picMkLst>
            <pc:docMk/>
            <pc:sldMk cId="2746136869" sldId="373"/>
            <ac:picMk id="11" creationId="{93F1C084-DC96-97FD-8B92-8F921B020445}"/>
          </ac:picMkLst>
        </pc:picChg>
      </pc:sldChg>
      <pc:sldChg chg="addSp modSp add mod modTransition">
        <pc:chgData name="Snooks, Kim" userId="d3280adf-933e-4871-888d-13dfabad143b" providerId="ADAL" clId="{B92F9CA3-64E5-B847-A52C-489DE090F4E3}" dt="2025-06-20T13:29:30.279" v="7005"/>
        <pc:sldMkLst>
          <pc:docMk/>
          <pc:sldMk cId="2013518797" sldId="374"/>
        </pc:sldMkLst>
        <pc:spChg chg="mod ord">
          <ac:chgData name="Snooks, Kim" userId="d3280adf-933e-4871-888d-13dfabad143b" providerId="ADAL" clId="{B92F9CA3-64E5-B847-A52C-489DE090F4E3}" dt="2025-06-20T10:34:49.674" v="6571" actId="13244"/>
          <ac:spMkLst>
            <pc:docMk/>
            <pc:sldMk cId="2013518797" sldId="374"/>
            <ac:spMk id="2" creationId="{172744E0-26B4-0526-3306-55EE0881BE9D}"/>
          </ac:spMkLst>
        </pc:spChg>
        <pc:spChg chg="mod ord">
          <ac:chgData name="Snooks, Kim" userId="d3280adf-933e-4871-888d-13dfabad143b" providerId="ADAL" clId="{B92F9CA3-64E5-B847-A52C-489DE090F4E3}" dt="2025-06-20T10:34:49.674" v="6571" actId="13244"/>
          <ac:spMkLst>
            <pc:docMk/>
            <pc:sldMk cId="2013518797" sldId="374"/>
            <ac:spMk id="3" creationId="{D982B0E5-5E7B-2B54-8F1C-762E69444319}"/>
          </ac:spMkLst>
        </pc:spChg>
        <pc:spChg chg="mod ord">
          <ac:chgData name="Snooks, Kim" userId="d3280adf-933e-4871-888d-13dfabad143b" providerId="ADAL" clId="{B92F9CA3-64E5-B847-A52C-489DE090F4E3}" dt="2025-06-20T10:34:49.674" v="6571" actId="13244"/>
          <ac:spMkLst>
            <pc:docMk/>
            <pc:sldMk cId="2013518797" sldId="374"/>
            <ac:spMk id="6" creationId="{2E71F827-04F8-BE32-E2EF-A16C4F265A2D}"/>
          </ac:spMkLst>
        </pc:spChg>
        <pc:spChg chg="mod">
          <ac:chgData name="Snooks, Kim" userId="d3280adf-933e-4871-888d-13dfabad143b" providerId="ADAL" clId="{B92F9CA3-64E5-B847-A52C-489DE090F4E3}" dt="2025-06-20T10:03:30.824" v="5964" actId="962"/>
          <ac:spMkLst>
            <pc:docMk/>
            <pc:sldMk cId="2013518797" sldId="374"/>
            <ac:spMk id="8" creationId="{D1A4DB8F-3249-5470-7505-9B88B4B51069}"/>
          </ac:spMkLst>
        </pc:spChg>
        <pc:spChg chg="mod">
          <ac:chgData name="Snooks, Kim" userId="d3280adf-933e-4871-888d-13dfabad143b" providerId="ADAL" clId="{B92F9CA3-64E5-B847-A52C-489DE090F4E3}" dt="2025-06-20T10:03:30.239" v="5963" actId="962"/>
          <ac:spMkLst>
            <pc:docMk/>
            <pc:sldMk cId="2013518797" sldId="374"/>
            <ac:spMk id="13" creationId="{68F3B860-8C3B-93AE-3882-2583B6E698AF}"/>
          </ac:spMkLst>
        </pc:spChg>
        <pc:picChg chg="mod">
          <ac:chgData name="Snooks, Kim" userId="d3280adf-933e-4871-888d-13dfabad143b" providerId="ADAL" clId="{B92F9CA3-64E5-B847-A52C-489DE090F4E3}" dt="2025-06-20T10:03:31.911" v="5966" actId="962"/>
          <ac:picMkLst>
            <pc:docMk/>
            <pc:sldMk cId="2013518797" sldId="374"/>
            <ac:picMk id="4" creationId="{28936AC0-D325-BE52-1C04-8559F84C9FA8}"/>
          </ac:picMkLst>
        </pc:picChg>
        <pc:picChg chg="add mod">
          <ac:chgData name="Snooks, Kim" userId="d3280adf-933e-4871-888d-13dfabad143b" providerId="ADAL" clId="{B92F9CA3-64E5-B847-A52C-489DE090F4E3}" dt="2025-06-20T10:03:36.840" v="5968" actId="962"/>
          <ac:picMkLst>
            <pc:docMk/>
            <pc:sldMk cId="2013518797" sldId="374"/>
            <ac:picMk id="7" creationId="{14B03644-1E3E-52A9-48AA-23ACC30266C0}"/>
          </ac:picMkLst>
        </pc:picChg>
        <pc:picChg chg="mod">
          <ac:chgData name="Snooks, Kim" userId="d3280adf-933e-4871-888d-13dfabad143b" providerId="ADAL" clId="{B92F9CA3-64E5-B847-A52C-489DE090F4E3}" dt="2025-06-20T10:03:31.394" v="5965" actId="962"/>
          <ac:picMkLst>
            <pc:docMk/>
            <pc:sldMk cId="2013518797" sldId="374"/>
            <ac:picMk id="10" creationId="{2B672DE3-D106-9AC1-1C36-C0843F7B3A71}"/>
          </ac:picMkLst>
        </pc:picChg>
        <pc:picChg chg="add mod">
          <ac:chgData name="Snooks, Kim" userId="d3280adf-933e-4871-888d-13dfabad143b" providerId="ADAL" clId="{B92F9CA3-64E5-B847-A52C-489DE090F4E3}" dt="2025-06-20T10:03:39.907" v="5970" actId="962"/>
          <ac:picMkLst>
            <pc:docMk/>
            <pc:sldMk cId="2013518797" sldId="374"/>
            <ac:picMk id="11" creationId="{799EDDEB-95D0-E99F-1B4D-E4A4E5F9FF05}"/>
          </ac:picMkLst>
        </pc:picChg>
      </pc:sldChg>
      <pc:sldChg chg="addSp modSp add mod modTransition">
        <pc:chgData name="Snooks, Kim" userId="d3280adf-933e-4871-888d-13dfabad143b" providerId="ADAL" clId="{B92F9CA3-64E5-B847-A52C-489DE090F4E3}" dt="2025-06-20T13:08:03.143" v="6873"/>
        <pc:sldMkLst>
          <pc:docMk/>
          <pc:sldMk cId="32519319" sldId="375"/>
        </pc:sldMkLst>
        <pc:spChg chg="mod ord">
          <ac:chgData name="Snooks, Kim" userId="d3280adf-933e-4871-888d-13dfabad143b" providerId="ADAL" clId="{B92F9CA3-64E5-B847-A52C-489DE090F4E3}" dt="2025-06-20T10:35:00.583" v="6574" actId="13244"/>
          <ac:spMkLst>
            <pc:docMk/>
            <pc:sldMk cId="32519319" sldId="375"/>
            <ac:spMk id="2" creationId="{8B19215E-C860-28D0-8011-F84D3504EB47}"/>
          </ac:spMkLst>
        </pc:spChg>
        <pc:spChg chg="mod ord">
          <ac:chgData name="Snooks, Kim" userId="d3280adf-933e-4871-888d-13dfabad143b" providerId="ADAL" clId="{B92F9CA3-64E5-B847-A52C-489DE090F4E3}" dt="2025-06-20T10:35:00.583" v="6574" actId="13244"/>
          <ac:spMkLst>
            <pc:docMk/>
            <pc:sldMk cId="32519319" sldId="375"/>
            <ac:spMk id="3" creationId="{5BA8F1A9-B292-B171-924C-2EFF6F12CC70}"/>
          </ac:spMkLst>
        </pc:spChg>
        <pc:spChg chg="ord">
          <ac:chgData name="Snooks, Kim" userId="d3280adf-933e-4871-888d-13dfabad143b" providerId="ADAL" clId="{B92F9CA3-64E5-B847-A52C-489DE090F4E3}" dt="2025-06-20T10:35:00.583" v="6574" actId="13244"/>
          <ac:spMkLst>
            <pc:docMk/>
            <pc:sldMk cId="32519319" sldId="375"/>
            <ac:spMk id="6" creationId="{560FCC46-7245-7592-DA51-BAC32B436D2E}"/>
          </ac:spMkLst>
        </pc:spChg>
        <pc:spChg chg="mod">
          <ac:chgData name="Snooks, Kim" userId="d3280adf-933e-4871-888d-13dfabad143b" providerId="ADAL" clId="{B92F9CA3-64E5-B847-A52C-489DE090F4E3}" dt="2025-06-20T10:03:41.411" v="5972" actId="962"/>
          <ac:spMkLst>
            <pc:docMk/>
            <pc:sldMk cId="32519319" sldId="375"/>
            <ac:spMk id="7" creationId="{A0ED96FA-DD79-DCC7-62B9-9C99ABF3A5BB}"/>
          </ac:spMkLst>
        </pc:spChg>
        <pc:spChg chg="mod">
          <ac:chgData name="Snooks, Kim" userId="d3280adf-933e-4871-888d-13dfabad143b" providerId="ADAL" clId="{B92F9CA3-64E5-B847-A52C-489DE090F4E3}" dt="2025-06-20T10:03:40.801" v="5971" actId="962"/>
          <ac:spMkLst>
            <pc:docMk/>
            <pc:sldMk cId="32519319" sldId="375"/>
            <ac:spMk id="13" creationId="{77869FC1-D6A6-9F71-893B-F9B94EB93632}"/>
          </ac:spMkLst>
        </pc:spChg>
        <pc:picChg chg="mod">
          <ac:chgData name="Snooks, Kim" userId="d3280adf-933e-4871-888d-13dfabad143b" providerId="ADAL" clId="{B92F9CA3-64E5-B847-A52C-489DE090F4E3}" dt="2025-06-20T10:03:42.867" v="5974" actId="962"/>
          <ac:picMkLst>
            <pc:docMk/>
            <pc:sldMk cId="32519319" sldId="375"/>
            <ac:picMk id="4" creationId="{BAA995CE-B5D6-CD8E-8C12-7A0A5E91F4A7}"/>
          </ac:picMkLst>
        </pc:picChg>
        <pc:picChg chg="add mod">
          <ac:chgData name="Snooks, Kim" userId="d3280adf-933e-4871-888d-13dfabad143b" providerId="ADAL" clId="{B92F9CA3-64E5-B847-A52C-489DE090F4E3}" dt="2025-06-20T10:03:49.404" v="5976" actId="962"/>
          <ac:picMkLst>
            <pc:docMk/>
            <pc:sldMk cId="32519319" sldId="375"/>
            <ac:picMk id="8" creationId="{91FEC986-97DE-BFC0-54BE-447AC8144B69}"/>
          </ac:picMkLst>
        </pc:picChg>
        <pc:picChg chg="mod">
          <ac:chgData name="Snooks, Kim" userId="d3280adf-933e-4871-888d-13dfabad143b" providerId="ADAL" clId="{B92F9CA3-64E5-B847-A52C-489DE090F4E3}" dt="2025-06-20T10:03:42.207" v="5973" actId="962"/>
          <ac:picMkLst>
            <pc:docMk/>
            <pc:sldMk cId="32519319" sldId="375"/>
            <ac:picMk id="10" creationId="{2FABDF55-AEF0-1730-1A29-0264DED5B639}"/>
          </ac:picMkLst>
        </pc:picChg>
      </pc:sldChg>
      <pc:sldChg chg="addSp modSp add mod modTransition">
        <pc:chgData name="Snooks, Kim" userId="d3280adf-933e-4871-888d-13dfabad143b" providerId="ADAL" clId="{B92F9CA3-64E5-B847-A52C-489DE090F4E3}" dt="2025-06-20T13:08:03.143" v="6873"/>
        <pc:sldMkLst>
          <pc:docMk/>
          <pc:sldMk cId="168022023" sldId="376"/>
        </pc:sldMkLst>
        <pc:spChg chg="mod ord">
          <ac:chgData name="Snooks, Kim" userId="d3280adf-933e-4871-888d-13dfabad143b" providerId="ADAL" clId="{B92F9CA3-64E5-B847-A52C-489DE090F4E3}" dt="2025-06-20T10:48:53.937" v="6577" actId="13244"/>
          <ac:spMkLst>
            <pc:docMk/>
            <pc:sldMk cId="168022023" sldId="376"/>
            <ac:spMk id="2" creationId="{C7B54FCA-88FC-DE05-B21A-07A9670B3B36}"/>
          </ac:spMkLst>
        </pc:spChg>
        <pc:spChg chg="mod ord">
          <ac:chgData name="Snooks, Kim" userId="d3280adf-933e-4871-888d-13dfabad143b" providerId="ADAL" clId="{B92F9CA3-64E5-B847-A52C-489DE090F4E3}" dt="2025-06-20T10:48:53.937" v="6577" actId="13244"/>
          <ac:spMkLst>
            <pc:docMk/>
            <pc:sldMk cId="168022023" sldId="376"/>
            <ac:spMk id="3" creationId="{F04CBB31-0604-30F5-397A-08EB2B4FD46A}"/>
          </ac:spMkLst>
        </pc:spChg>
        <pc:spChg chg="mod ord">
          <ac:chgData name="Snooks, Kim" userId="d3280adf-933e-4871-888d-13dfabad143b" providerId="ADAL" clId="{B92F9CA3-64E5-B847-A52C-489DE090F4E3}" dt="2025-06-20T10:48:53.937" v="6577" actId="13244"/>
          <ac:spMkLst>
            <pc:docMk/>
            <pc:sldMk cId="168022023" sldId="376"/>
            <ac:spMk id="6" creationId="{4486F195-BADF-F92D-4551-F5B071784F88}"/>
          </ac:spMkLst>
        </pc:spChg>
        <pc:spChg chg="mod">
          <ac:chgData name="Snooks, Kim" userId="d3280adf-933e-4871-888d-13dfabad143b" providerId="ADAL" clId="{B92F9CA3-64E5-B847-A52C-489DE090F4E3}" dt="2025-06-20T10:03:52.183" v="5978" actId="962"/>
          <ac:spMkLst>
            <pc:docMk/>
            <pc:sldMk cId="168022023" sldId="376"/>
            <ac:spMk id="7" creationId="{AAC2F21E-5D4A-77A9-D22B-FE8F1CFDA17C}"/>
          </ac:spMkLst>
        </pc:spChg>
        <pc:spChg chg="mod">
          <ac:chgData name="Snooks, Kim" userId="d3280adf-933e-4871-888d-13dfabad143b" providerId="ADAL" clId="{B92F9CA3-64E5-B847-A52C-489DE090F4E3}" dt="2025-06-20T10:03:51.319" v="5977" actId="962"/>
          <ac:spMkLst>
            <pc:docMk/>
            <pc:sldMk cId="168022023" sldId="376"/>
            <ac:spMk id="13" creationId="{FD671988-F31B-FB67-12A2-63BD0BBB4815}"/>
          </ac:spMkLst>
        </pc:spChg>
        <pc:picChg chg="mod">
          <ac:chgData name="Snooks, Kim" userId="d3280adf-933e-4871-888d-13dfabad143b" providerId="ADAL" clId="{B92F9CA3-64E5-B847-A52C-489DE090F4E3}" dt="2025-06-20T10:03:54.034" v="5980" actId="962"/>
          <ac:picMkLst>
            <pc:docMk/>
            <pc:sldMk cId="168022023" sldId="376"/>
            <ac:picMk id="4" creationId="{8A37A7E7-9821-2A3B-A4D4-E92F4D173617}"/>
          </ac:picMkLst>
        </pc:picChg>
        <pc:picChg chg="add mod">
          <ac:chgData name="Snooks, Kim" userId="d3280adf-933e-4871-888d-13dfabad143b" providerId="ADAL" clId="{B92F9CA3-64E5-B847-A52C-489DE090F4E3}" dt="2025-06-20T10:03:58.569" v="5982" actId="962"/>
          <ac:picMkLst>
            <pc:docMk/>
            <pc:sldMk cId="168022023" sldId="376"/>
            <ac:picMk id="8" creationId="{8BDD6456-1B0C-944F-5CF5-C09C54A8BCC0}"/>
          </ac:picMkLst>
        </pc:picChg>
        <pc:picChg chg="mod">
          <ac:chgData name="Snooks, Kim" userId="d3280adf-933e-4871-888d-13dfabad143b" providerId="ADAL" clId="{B92F9CA3-64E5-B847-A52C-489DE090F4E3}" dt="2025-06-20T10:03:53.066" v="5979" actId="962"/>
          <ac:picMkLst>
            <pc:docMk/>
            <pc:sldMk cId="168022023" sldId="376"/>
            <ac:picMk id="10" creationId="{D4A9C2F5-1459-A2A3-372F-9C79487D990C}"/>
          </ac:picMkLst>
        </pc:picChg>
      </pc:sldChg>
      <pc:sldChg chg="addSp modSp add mod modTransition">
        <pc:chgData name="Snooks, Kim" userId="d3280adf-933e-4871-888d-13dfabad143b" providerId="ADAL" clId="{B92F9CA3-64E5-B847-A52C-489DE090F4E3}" dt="2025-06-20T13:08:03.143" v="6873"/>
        <pc:sldMkLst>
          <pc:docMk/>
          <pc:sldMk cId="2465324084" sldId="377"/>
        </pc:sldMkLst>
        <pc:spChg chg="mod ord">
          <ac:chgData name="Snooks, Kim" userId="d3280adf-933e-4871-888d-13dfabad143b" providerId="ADAL" clId="{B92F9CA3-64E5-B847-A52C-489DE090F4E3}" dt="2025-06-20T10:49:02.577" v="6580" actId="13244"/>
          <ac:spMkLst>
            <pc:docMk/>
            <pc:sldMk cId="2465324084" sldId="377"/>
            <ac:spMk id="2" creationId="{57EEFD90-8DA2-3C98-31B6-670312D7D035}"/>
          </ac:spMkLst>
        </pc:spChg>
        <pc:spChg chg="mod ord">
          <ac:chgData name="Snooks, Kim" userId="d3280adf-933e-4871-888d-13dfabad143b" providerId="ADAL" clId="{B92F9CA3-64E5-B847-A52C-489DE090F4E3}" dt="2025-06-20T10:49:02.577" v="6580" actId="13244"/>
          <ac:spMkLst>
            <pc:docMk/>
            <pc:sldMk cId="2465324084" sldId="377"/>
            <ac:spMk id="3" creationId="{3BAA4CD4-5712-2C24-78B0-1552AD544D99}"/>
          </ac:spMkLst>
        </pc:spChg>
        <pc:spChg chg="mod ord">
          <ac:chgData name="Snooks, Kim" userId="d3280adf-933e-4871-888d-13dfabad143b" providerId="ADAL" clId="{B92F9CA3-64E5-B847-A52C-489DE090F4E3}" dt="2025-06-20T10:49:02.577" v="6580" actId="13244"/>
          <ac:spMkLst>
            <pc:docMk/>
            <pc:sldMk cId="2465324084" sldId="377"/>
            <ac:spMk id="6" creationId="{24005072-6193-2368-FF61-9B852BA8B8C5}"/>
          </ac:spMkLst>
        </pc:spChg>
        <pc:spChg chg="mod">
          <ac:chgData name="Snooks, Kim" userId="d3280adf-933e-4871-888d-13dfabad143b" providerId="ADAL" clId="{B92F9CA3-64E5-B847-A52C-489DE090F4E3}" dt="2025-06-20T10:04:00.381" v="5984" actId="962"/>
          <ac:spMkLst>
            <pc:docMk/>
            <pc:sldMk cId="2465324084" sldId="377"/>
            <ac:spMk id="7" creationId="{7222E35F-5752-FF05-570F-8BE2D82C9E7E}"/>
          </ac:spMkLst>
        </pc:spChg>
        <pc:spChg chg="mod">
          <ac:chgData name="Snooks, Kim" userId="d3280adf-933e-4871-888d-13dfabad143b" providerId="ADAL" clId="{B92F9CA3-64E5-B847-A52C-489DE090F4E3}" dt="2025-06-20T10:03:59.582" v="5983" actId="962"/>
          <ac:spMkLst>
            <pc:docMk/>
            <pc:sldMk cId="2465324084" sldId="377"/>
            <ac:spMk id="13" creationId="{7E58E29F-00E0-4B95-2AD8-C740DC765B53}"/>
          </ac:spMkLst>
        </pc:spChg>
        <pc:picChg chg="mod">
          <ac:chgData name="Snooks, Kim" userId="d3280adf-933e-4871-888d-13dfabad143b" providerId="ADAL" clId="{B92F9CA3-64E5-B847-A52C-489DE090F4E3}" dt="2025-06-20T10:04:02.055" v="5986" actId="962"/>
          <ac:picMkLst>
            <pc:docMk/>
            <pc:sldMk cId="2465324084" sldId="377"/>
            <ac:picMk id="4" creationId="{3E3F3D47-A13A-23BC-EFC0-F5CE753728DF}"/>
          </ac:picMkLst>
        </pc:picChg>
        <pc:picChg chg="add mod">
          <ac:chgData name="Snooks, Kim" userId="d3280adf-933e-4871-888d-13dfabad143b" providerId="ADAL" clId="{B92F9CA3-64E5-B847-A52C-489DE090F4E3}" dt="2025-06-20T10:04:08.257" v="5988" actId="962"/>
          <ac:picMkLst>
            <pc:docMk/>
            <pc:sldMk cId="2465324084" sldId="377"/>
            <ac:picMk id="8" creationId="{30F2EA06-9EA6-89BC-A46D-6127E5E77D06}"/>
          </ac:picMkLst>
        </pc:picChg>
        <pc:picChg chg="mod">
          <ac:chgData name="Snooks, Kim" userId="d3280adf-933e-4871-888d-13dfabad143b" providerId="ADAL" clId="{B92F9CA3-64E5-B847-A52C-489DE090F4E3}" dt="2025-06-20T10:04:01.065" v="5985" actId="962"/>
          <ac:picMkLst>
            <pc:docMk/>
            <pc:sldMk cId="2465324084" sldId="377"/>
            <ac:picMk id="10" creationId="{5AAB0E7F-2576-C913-912F-7F0A156FA518}"/>
          </ac:picMkLst>
        </pc:picChg>
      </pc:sldChg>
      <pc:sldChg chg="addSp modSp add mod modTransition">
        <pc:chgData name="Snooks, Kim" userId="d3280adf-933e-4871-888d-13dfabad143b" providerId="ADAL" clId="{B92F9CA3-64E5-B847-A52C-489DE090F4E3}" dt="2025-06-20T13:08:03.143" v="6873"/>
        <pc:sldMkLst>
          <pc:docMk/>
          <pc:sldMk cId="2346998756" sldId="378"/>
        </pc:sldMkLst>
        <pc:spChg chg="mod ord">
          <ac:chgData name="Snooks, Kim" userId="d3280adf-933e-4871-888d-13dfabad143b" providerId="ADAL" clId="{B92F9CA3-64E5-B847-A52C-489DE090F4E3}" dt="2025-06-20T12:51:53.831" v="6583" actId="13244"/>
          <ac:spMkLst>
            <pc:docMk/>
            <pc:sldMk cId="2346998756" sldId="378"/>
            <ac:spMk id="2" creationId="{81D9233A-E57F-8E4D-9087-338BEAEEBB81}"/>
          </ac:spMkLst>
        </pc:spChg>
        <pc:spChg chg="mod ord">
          <ac:chgData name="Snooks, Kim" userId="d3280adf-933e-4871-888d-13dfabad143b" providerId="ADAL" clId="{B92F9CA3-64E5-B847-A52C-489DE090F4E3}" dt="2025-06-20T12:51:53.831" v="6583" actId="13244"/>
          <ac:spMkLst>
            <pc:docMk/>
            <pc:sldMk cId="2346998756" sldId="378"/>
            <ac:spMk id="3" creationId="{56ACAACF-295F-C78E-BA25-9539B19097A4}"/>
          </ac:spMkLst>
        </pc:spChg>
        <pc:spChg chg="mod ord">
          <ac:chgData name="Snooks, Kim" userId="d3280adf-933e-4871-888d-13dfabad143b" providerId="ADAL" clId="{B92F9CA3-64E5-B847-A52C-489DE090F4E3}" dt="2025-06-20T12:51:53.831" v="6583" actId="13244"/>
          <ac:spMkLst>
            <pc:docMk/>
            <pc:sldMk cId="2346998756" sldId="378"/>
            <ac:spMk id="6" creationId="{8F05B011-5AF8-A269-0E4E-4A1754E92F8E}"/>
          </ac:spMkLst>
        </pc:spChg>
        <pc:spChg chg="mod">
          <ac:chgData name="Snooks, Kim" userId="d3280adf-933e-4871-888d-13dfabad143b" providerId="ADAL" clId="{B92F9CA3-64E5-B847-A52C-489DE090F4E3}" dt="2025-06-20T10:04:09.991" v="5990" actId="962"/>
          <ac:spMkLst>
            <pc:docMk/>
            <pc:sldMk cId="2346998756" sldId="378"/>
            <ac:spMk id="8" creationId="{CDA77224-2975-47D4-8017-F9AF9206B72A}"/>
          </ac:spMkLst>
        </pc:spChg>
        <pc:spChg chg="mod">
          <ac:chgData name="Snooks, Kim" userId="d3280adf-933e-4871-888d-13dfabad143b" providerId="ADAL" clId="{B92F9CA3-64E5-B847-A52C-489DE090F4E3}" dt="2025-06-20T10:04:09.236" v="5989" actId="962"/>
          <ac:spMkLst>
            <pc:docMk/>
            <pc:sldMk cId="2346998756" sldId="378"/>
            <ac:spMk id="13" creationId="{9A418B55-4223-65D9-5622-6D8B48E0026C}"/>
          </ac:spMkLst>
        </pc:spChg>
        <pc:picChg chg="mod">
          <ac:chgData name="Snooks, Kim" userId="d3280adf-933e-4871-888d-13dfabad143b" providerId="ADAL" clId="{B92F9CA3-64E5-B847-A52C-489DE090F4E3}" dt="2025-06-20T10:04:11.474" v="5992" actId="962"/>
          <ac:picMkLst>
            <pc:docMk/>
            <pc:sldMk cId="2346998756" sldId="378"/>
            <ac:picMk id="4" creationId="{836A7BDC-BF34-BB0B-20F9-C800E6BADE4B}"/>
          </ac:picMkLst>
        </pc:picChg>
        <pc:picChg chg="add mod">
          <ac:chgData name="Snooks, Kim" userId="d3280adf-933e-4871-888d-13dfabad143b" providerId="ADAL" clId="{B92F9CA3-64E5-B847-A52C-489DE090F4E3}" dt="2025-06-20T10:04:16.256" v="5994" actId="962"/>
          <ac:picMkLst>
            <pc:docMk/>
            <pc:sldMk cId="2346998756" sldId="378"/>
            <ac:picMk id="7" creationId="{5EA7019C-4B0D-E1DA-7F7E-65C1666268CF}"/>
          </ac:picMkLst>
        </pc:picChg>
        <pc:picChg chg="mod">
          <ac:chgData name="Snooks, Kim" userId="d3280adf-933e-4871-888d-13dfabad143b" providerId="ADAL" clId="{B92F9CA3-64E5-B847-A52C-489DE090F4E3}" dt="2025-06-20T10:04:10.650" v="5991" actId="962"/>
          <ac:picMkLst>
            <pc:docMk/>
            <pc:sldMk cId="2346998756" sldId="378"/>
            <ac:picMk id="10" creationId="{653B55A2-38BA-9901-EACA-8FEBA466CC44}"/>
          </ac:picMkLst>
        </pc:picChg>
      </pc:sldChg>
      <pc:sldChg chg="addSp modSp add mod modTransition">
        <pc:chgData name="Snooks, Kim" userId="d3280adf-933e-4871-888d-13dfabad143b" providerId="ADAL" clId="{B92F9CA3-64E5-B847-A52C-489DE090F4E3}" dt="2025-06-20T13:08:03.143" v="6873"/>
        <pc:sldMkLst>
          <pc:docMk/>
          <pc:sldMk cId="2206681734" sldId="379"/>
        </pc:sldMkLst>
        <pc:spChg chg="mod ord">
          <ac:chgData name="Snooks, Kim" userId="d3280adf-933e-4871-888d-13dfabad143b" providerId="ADAL" clId="{B92F9CA3-64E5-B847-A52C-489DE090F4E3}" dt="2025-06-20T12:52:02.013" v="6586" actId="13244"/>
          <ac:spMkLst>
            <pc:docMk/>
            <pc:sldMk cId="2206681734" sldId="379"/>
            <ac:spMk id="2" creationId="{90935D52-1C82-4D71-E742-29F661A86310}"/>
          </ac:spMkLst>
        </pc:spChg>
        <pc:spChg chg="mod ord">
          <ac:chgData name="Snooks, Kim" userId="d3280adf-933e-4871-888d-13dfabad143b" providerId="ADAL" clId="{B92F9CA3-64E5-B847-A52C-489DE090F4E3}" dt="2025-06-20T12:52:02.013" v="6586" actId="13244"/>
          <ac:spMkLst>
            <pc:docMk/>
            <pc:sldMk cId="2206681734" sldId="379"/>
            <ac:spMk id="3" creationId="{06AA6BB2-0A0F-A8F8-C1F5-563BD40CA255}"/>
          </ac:spMkLst>
        </pc:spChg>
        <pc:spChg chg="mod ord">
          <ac:chgData name="Snooks, Kim" userId="d3280adf-933e-4871-888d-13dfabad143b" providerId="ADAL" clId="{B92F9CA3-64E5-B847-A52C-489DE090F4E3}" dt="2025-06-20T12:52:02.013" v="6586" actId="13244"/>
          <ac:spMkLst>
            <pc:docMk/>
            <pc:sldMk cId="2206681734" sldId="379"/>
            <ac:spMk id="6" creationId="{A067E70B-4918-899F-449F-9570E26FD044}"/>
          </ac:spMkLst>
        </pc:spChg>
        <pc:spChg chg="mod">
          <ac:chgData name="Snooks, Kim" userId="d3280adf-933e-4871-888d-13dfabad143b" providerId="ADAL" clId="{B92F9CA3-64E5-B847-A52C-489DE090F4E3}" dt="2025-06-20T10:04:17.865" v="5996" actId="962"/>
          <ac:spMkLst>
            <pc:docMk/>
            <pc:sldMk cId="2206681734" sldId="379"/>
            <ac:spMk id="7" creationId="{D17B5016-AFF8-9DBC-A16C-B38C240C1433}"/>
          </ac:spMkLst>
        </pc:spChg>
        <pc:spChg chg="mod">
          <ac:chgData name="Snooks, Kim" userId="d3280adf-933e-4871-888d-13dfabad143b" providerId="ADAL" clId="{B92F9CA3-64E5-B847-A52C-489DE090F4E3}" dt="2025-06-20T10:04:17.085" v="5995" actId="962"/>
          <ac:spMkLst>
            <pc:docMk/>
            <pc:sldMk cId="2206681734" sldId="379"/>
            <ac:spMk id="13" creationId="{66E8533C-8FA4-C811-0C74-276BACB8487E}"/>
          </ac:spMkLst>
        </pc:spChg>
        <pc:picChg chg="mod">
          <ac:chgData name="Snooks, Kim" userId="d3280adf-933e-4871-888d-13dfabad143b" providerId="ADAL" clId="{B92F9CA3-64E5-B847-A52C-489DE090F4E3}" dt="2025-06-20T10:04:19.324" v="5998" actId="962"/>
          <ac:picMkLst>
            <pc:docMk/>
            <pc:sldMk cId="2206681734" sldId="379"/>
            <ac:picMk id="4" creationId="{7758DC94-DED9-3985-F45E-2272CCC7F7AF}"/>
          </ac:picMkLst>
        </pc:picChg>
        <pc:picChg chg="add mod">
          <ac:chgData name="Snooks, Kim" userId="d3280adf-933e-4871-888d-13dfabad143b" providerId="ADAL" clId="{B92F9CA3-64E5-B847-A52C-489DE090F4E3}" dt="2025-06-20T10:04:24.340" v="6000" actId="962"/>
          <ac:picMkLst>
            <pc:docMk/>
            <pc:sldMk cId="2206681734" sldId="379"/>
            <ac:picMk id="8" creationId="{25509F6A-F601-CB08-F73C-9213337127F1}"/>
          </ac:picMkLst>
        </pc:picChg>
        <pc:picChg chg="mod">
          <ac:chgData name="Snooks, Kim" userId="d3280adf-933e-4871-888d-13dfabad143b" providerId="ADAL" clId="{B92F9CA3-64E5-B847-A52C-489DE090F4E3}" dt="2025-06-20T10:04:18.572" v="5997" actId="962"/>
          <ac:picMkLst>
            <pc:docMk/>
            <pc:sldMk cId="2206681734" sldId="379"/>
            <ac:picMk id="10" creationId="{BE430848-97A0-8147-78DE-5BBFC85F63E3}"/>
          </ac:picMkLst>
        </pc:picChg>
      </pc:sldChg>
      <pc:sldChg chg="addSp modSp add mod modTransition">
        <pc:chgData name="Snooks, Kim" userId="d3280adf-933e-4871-888d-13dfabad143b" providerId="ADAL" clId="{B92F9CA3-64E5-B847-A52C-489DE090F4E3}" dt="2025-06-20T13:08:03.143" v="6873"/>
        <pc:sldMkLst>
          <pc:docMk/>
          <pc:sldMk cId="3072152142" sldId="380"/>
        </pc:sldMkLst>
        <pc:spChg chg="mod ord">
          <ac:chgData name="Snooks, Kim" userId="d3280adf-933e-4871-888d-13dfabad143b" providerId="ADAL" clId="{B92F9CA3-64E5-B847-A52C-489DE090F4E3}" dt="2025-06-20T12:52:09.178" v="6589" actId="13244"/>
          <ac:spMkLst>
            <pc:docMk/>
            <pc:sldMk cId="3072152142" sldId="380"/>
            <ac:spMk id="2" creationId="{05176C45-6E7D-F5BA-1872-657FA88A1087}"/>
          </ac:spMkLst>
        </pc:spChg>
        <pc:spChg chg="mod ord">
          <ac:chgData name="Snooks, Kim" userId="d3280adf-933e-4871-888d-13dfabad143b" providerId="ADAL" clId="{B92F9CA3-64E5-B847-A52C-489DE090F4E3}" dt="2025-06-20T12:52:09.178" v="6589" actId="13244"/>
          <ac:spMkLst>
            <pc:docMk/>
            <pc:sldMk cId="3072152142" sldId="380"/>
            <ac:spMk id="3" creationId="{3C4DA85B-9F4A-2126-4D74-3CA6CFC7AB2E}"/>
          </ac:spMkLst>
        </pc:spChg>
        <pc:spChg chg="mod ord">
          <ac:chgData name="Snooks, Kim" userId="d3280adf-933e-4871-888d-13dfabad143b" providerId="ADAL" clId="{B92F9CA3-64E5-B847-A52C-489DE090F4E3}" dt="2025-06-20T12:52:09.178" v="6589" actId="13244"/>
          <ac:spMkLst>
            <pc:docMk/>
            <pc:sldMk cId="3072152142" sldId="380"/>
            <ac:spMk id="6" creationId="{406A1323-590F-EE08-D3F0-A4FE657735DA}"/>
          </ac:spMkLst>
        </pc:spChg>
        <pc:spChg chg="mod">
          <ac:chgData name="Snooks, Kim" userId="d3280adf-933e-4871-888d-13dfabad143b" providerId="ADAL" clId="{B92F9CA3-64E5-B847-A52C-489DE090F4E3}" dt="2025-06-20T10:04:26.235" v="6002" actId="962"/>
          <ac:spMkLst>
            <pc:docMk/>
            <pc:sldMk cId="3072152142" sldId="380"/>
            <ac:spMk id="7" creationId="{AFCB5CA9-762A-6C66-0F73-FEF75DF2C18E}"/>
          </ac:spMkLst>
        </pc:spChg>
        <pc:spChg chg="mod">
          <ac:chgData name="Snooks, Kim" userId="d3280adf-933e-4871-888d-13dfabad143b" providerId="ADAL" clId="{B92F9CA3-64E5-B847-A52C-489DE090F4E3}" dt="2025-06-20T10:04:25.450" v="6001" actId="962"/>
          <ac:spMkLst>
            <pc:docMk/>
            <pc:sldMk cId="3072152142" sldId="380"/>
            <ac:spMk id="13" creationId="{86229C95-E3A1-6879-224A-8D33ED28C4E8}"/>
          </ac:spMkLst>
        </pc:spChg>
        <pc:picChg chg="mod">
          <ac:chgData name="Snooks, Kim" userId="d3280adf-933e-4871-888d-13dfabad143b" providerId="ADAL" clId="{B92F9CA3-64E5-B847-A52C-489DE090F4E3}" dt="2025-06-20T10:04:27.714" v="6004" actId="962"/>
          <ac:picMkLst>
            <pc:docMk/>
            <pc:sldMk cId="3072152142" sldId="380"/>
            <ac:picMk id="4" creationId="{DADF9EFE-6BA1-173B-A310-60CCADA0CAF1}"/>
          </ac:picMkLst>
        </pc:picChg>
        <pc:picChg chg="add mod">
          <ac:chgData name="Snooks, Kim" userId="d3280adf-933e-4871-888d-13dfabad143b" providerId="ADAL" clId="{B92F9CA3-64E5-B847-A52C-489DE090F4E3}" dt="2025-06-20T10:04:32.839" v="6006" actId="962"/>
          <ac:picMkLst>
            <pc:docMk/>
            <pc:sldMk cId="3072152142" sldId="380"/>
            <ac:picMk id="8" creationId="{4A6126B7-2285-28FE-D141-93867F755EA4}"/>
          </ac:picMkLst>
        </pc:picChg>
        <pc:picChg chg="mod">
          <ac:chgData name="Snooks, Kim" userId="d3280adf-933e-4871-888d-13dfabad143b" providerId="ADAL" clId="{B92F9CA3-64E5-B847-A52C-489DE090F4E3}" dt="2025-06-20T10:04:26.922" v="6003" actId="962"/>
          <ac:picMkLst>
            <pc:docMk/>
            <pc:sldMk cId="3072152142" sldId="380"/>
            <ac:picMk id="10" creationId="{5EEC637B-9CDC-5581-5289-FE36F5A30098}"/>
          </ac:picMkLst>
        </pc:picChg>
      </pc:sldChg>
      <pc:sldChg chg="addSp modSp add mod modTransition modNotesTx">
        <pc:chgData name="Snooks, Kim" userId="d3280adf-933e-4871-888d-13dfabad143b" providerId="ADAL" clId="{B92F9CA3-64E5-B847-A52C-489DE090F4E3}" dt="2025-06-20T13:08:03.143" v="6873"/>
        <pc:sldMkLst>
          <pc:docMk/>
          <pc:sldMk cId="3251213091" sldId="381"/>
        </pc:sldMkLst>
        <pc:spChg chg="mod ord">
          <ac:chgData name="Snooks, Kim" userId="d3280adf-933e-4871-888d-13dfabad143b" providerId="ADAL" clId="{B92F9CA3-64E5-B847-A52C-489DE090F4E3}" dt="2025-06-20T12:52:17.907" v="6592" actId="13244"/>
          <ac:spMkLst>
            <pc:docMk/>
            <pc:sldMk cId="3251213091" sldId="381"/>
            <ac:spMk id="2" creationId="{18725E35-1273-68B9-F923-7D10E26F1E46}"/>
          </ac:spMkLst>
        </pc:spChg>
        <pc:spChg chg="mod ord">
          <ac:chgData name="Snooks, Kim" userId="d3280adf-933e-4871-888d-13dfabad143b" providerId="ADAL" clId="{B92F9CA3-64E5-B847-A52C-489DE090F4E3}" dt="2025-06-20T12:52:17.907" v="6592" actId="13244"/>
          <ac:spMkLst>
            <pc:docMk/>
            <pc:sldMk cId="3251213091" sldId="381"/>
            <ac:spMk id="3" creationId="{2C326A50-B846-1DBF-87E8-ADEF9023764B}"/>
          </ac:spMkLst>
        </pc:spChg>
        <pc:spChg chg="mod ord">
          <ac:chgData name="Snooks, Kim" userId="d3280adf-933e-4871-888d-13dfabad143b" providerId="ADAL" clId="{B92F9CA3-64E5-B847-A52C-489DE090F4E3}" dt="2025-06-20T12:52:17.907" v="6592" actId="13244"/>
          <ac:spMkLst>
            <pc:docMk/>
            <pc:sldMk cId="3251213091" sldId="381"/>
            <ac:spMk id="6" creationId="{CB777773-6D91-59CF-40E6-753A26E5E39C}"/>
          </ac:spMkLst>
        </pc:spChg>
        <pc:spChg chg="mod">
          <ac:chgData name="Snooks, Kim" userId="d3280adf-933e-4871-888d-13dfabad143b" providerId="ADAL" clId="{B92F9CA3-64E5-B847-A52C-489DE090F4E3}" dt="2025-06-20T10:04:34.293" v="6008" actId="962"/>
          <ac:spMkLst>
            <pc:docMk/>
            <pc:sldMk cId="3251213091" sldId="381"/>
            <ac:spMk id="7" creationId="{82B88A37-E2DC-AAD0-3D36-B8B372899B10}"/>
          </ac:spMkLst>
        </pc:spChg>
        <pc:spChg chg="mod">
          <ac:chgData name="Snooks, Kim" userId="d3280adf-933e-4871-888d-13dfabad143b" providerId="ADAL" clId="{B92F9CA3-64E5-B847-A52C-489DE090F4E3}" dt="2025-06-20T10:04:33.701" v="6007" actId="962"/>
          <ac:spMkLst>
            <pc:docMk/>
            <pc:sldMk cId="3251213091" sldId="381"/>
            <ac:spMk id="13" creationId="{0CDF3734-4982-1B01-912B-2D80A3E19FE7}"/>
          </ac:spMkLst>
        </pc:spChg>
        <pc:picChg chg="mod">
          <ac:chgData name="Snooks, Kim" userId="d3280adf-933e-4871-888d-13dfabad143b" providerId="ADAL" clId="{B92F9CA3-64E5-B847-A52C-489DE090F4E3}" dt="2025-06-20T10:04:35.733" v="6010" actId="962"/>
          <ac:picMkLst>
            <pc:docMk/>
            <pc:sldMk cId="3251213091" sldId="381"/>
            <ac:picMk id="4" creationId="{DADB63E0-502A-7916-2B7F-7D72EB0EC332}"/>
          </ac:picMkLst>
        </pc:picChg>
        <pc:picChg chg="add mod">
          <ac:chgData name="Snooks, Kim" userId="d3280adf-933e-4871-888d-13dfabad143b" providerId="ADAL" clId="{B92F9CA3-64E5-B847-A52C-489DE090F4E3}" dt="2025-06-20T10:04:43.557" v="6012" actId="962"/>
          <ac:picMkLst>
            <pc:docMk/>
            <pc:sldMk cId="3251213091" sldId="381"/>
            <ac:picMk id="8" creationId="{B9B4C6E6-E1F8-6019-44D8-24988CE0CBFB}"/>
          </ac:picMkLst>
        </pc:picChg>
        <pc:picChg chg="add mod">
          <ac:chgData name="Snooks, Kim" userId="d3280adf-933e-4871-888d-13dfabad143b" providerId="ADAL" clId="{B92F9CA3-64E5-B847-A52C-489DE090F4E3}" dt="2025-06-20T10:04:44.433" v="6013" actId="962"/>
          <ac:picMkLst>
            <pc:docMk/>
            <pc:sldMk cId="3251213091" sldId="381"/>
            <ac:picMk id="9" creationId="{C15F6F17-43A3-8045-029F-3D630BA34107}"/>
          </ac:picMkLst>
        </pc:picChg>
        <pc:picChg chg="mod">
          <ac:chgData name="Snooks, Kim" userId="d3280adf-933e-4871-888d-13dfabad143b" providerId="ADAL" clId="{B92F9CA3-64E5-B847-A52C-489DE090F4E3}" dt="2025-06-20T10:04:34.910" v="6009" actId="962"/>
          <ac:picMkLst>
            <pc:docMk/>
            <pc:sldMk cId="3251213091" sldId="381"/>
            <ac:picMk id="10" creationId="{B4773A65-F627-8F72-E656-196B5E5418DF}"/>
          </ac:picMkLst>
        </pc:picChg>
        <pc:picChg chg="add mod">
          <ac:chgData name="Snooks, Kim" userId="d3280adf-933e-4871-888d-13dfabad143b" providerId="ADAL" clId="{B92F9CA3-64E5-B847-A52C-489DE090F4E3}" dt="2025-06-20T10:04:45.168" v="6014" actId="962"/>
          <ac:picMkLst>
            <pc:docMk/>
            <pc:sldMk cId="3251213091" sldId="381"/>
            <ac:picMk id="11" creationId="{D9FC243A-526E-9E54-EBB2-C6E6DEEA8FB7}"/>
          </ac:picMkLst>
        </pc:picChg>
        <pc:picChg chg="add mod">
          <ac:chgData name="Snooks, Kim" userId="d3280adf-933e-4871-888d-13dfabad143b" providerId="ADAL" clId="{B92F9CA3-64E5-B847-A52C-489DE090F4E3}" dt="2025-06-20T10:04:48.191" v="6015" actId="962"/>
          <ac:picMkLst>
            <pc:docMk/>
            <pc:sldMk cId="3251213091" sldId="381"/>
            <ac:picMk id="14" creationId="{22B6EA19-177F-48E3-F249-6E622E57681B}"/>
          </ac:picMkLst>
        </pc:picChg>
        <pc:picChg chg="add mod">
          <ac:chgData name="Snooks, Kim" userId="d3280adf-933e-4871-888d-13dfabad143b" providerId="ADAL" clId="{B92F9CA3-64E5-B847-A52C-489DE090F4E3}" dt="2025-06-20T10:04:50.538" v="6016" actId="962"/>
          <ac:picMkLst>
            <pc:docMk/>
            <pc:sldMk cId="3251213091" sldId="381"/>
            <ac:picMk id="16" creationId="{4637BCB8-9931-433F-4396-E008B1813009}"/>
          </ac:picMkLst>
        </pc:picChg>
      </pc:sldChg>
      <pc:sldChg chg="addSp modSp add mod modTransition">
        <pc:chgData name="Snooks, Kim" userId="d3280adf-933e-4871-888d-13dfabad143b" providerId="ADAL" clId="{B92F9CA3-64E5-B847-A52C-489DE090F4E3}" dt="2025-06-20T13:08:03.143" v="6873"/>
        <pc:sldMkLst>
          <pc:docMk/>
          <pc:sldMk cId="2583574292" sldId="382"/>
        </pc:sldMkLst>
        <pc:spChg chg="mod ord">
          <ac:chgData name="Snooks, Kim" userId="d3280adf-933e-4871-888d-13dfabad143b" providerId="ADAL" clId="{B92F9CA3-64E5-B847-A52C-489DE090F4E3}" dt="2025-06-20T12:52:24.127" v="6595" actId="13244"/>
          <ac:spMkLst>
            <pc:docMk/>
            <pc:sldMk cId="2583574292" sldId="382"/>
            <ac:spMk id="2" creationId="{EC17936D-86E0-01FC-6932-6DC664F53D18}"/>
          </ac:spMkLst>
        </pc:spChg>
        <pc:spChg chg="mod ord">
          <ac:chgData name="Snooks, Kim" userId="d3280adf-933e-4871-888d-13dfabad143b" providerId="ADAL" clId="{B92F9CA3-64E5-B847-A52C-489DE090F4E3}" dt="2025-06-20T12:52:24.127" v="6595" actId="13244"/>
          <ac:spMkLst>
            <pc:docMk/>
            <pc:sldMk cId="2583574292" sldId="382"/>
            <ac:spMk id="3" creationId="{6FDA0505-76D9-DD2B-4ADC-E383E5997B2F}"/>
          </ac:spMkLst>
        </pc:spChg>
        <pc:spChg chg="mod ord">
          <ac:chgData name="Snooks, Kim" userId="d3280adf-933e-4871-888d-13dfabad143b" providerId="ADAL" clId="{B92F9CA3-64E5-B847-A52C-489DE090F4E3}" dt="2025-06-20T12:52:24.127" v="6595" actId="13244"/>
          <ac:spMkLst>
            <pc:docMk/>
            <pc:sldMk cId="2583574292" sldId="382"/>
            <ac:spMk id="6" creationId="{885FD482-803A-6B8D-AE7A-16481A2EEA14}"/>
          </ac:spMkLst>
        </pc:spChg>
        <pc:spChg chg="mod">
          <ac:chgData name="Snooks, Kim" userId="d3280adf-933e-4871-888d-13dfabad143b" providerId="ADAL" clId="{B92F9CA3-64E5-B847-A52C-489DE090F4E3}" dt="2025-06-20T10:04:52.984" v="6018" actId="962"/>
          <ac:spMkLst>
            <pc:docMk/>
            <pc:sldMk cId="2583574292" sldId="382"/>
            <ac:spMk id="8" creationId="{5E1CE208-C60A-821E-75CD-85F7D5E33A78}"/>
          </ac:spMkLst>
        </pc:spChg>
        <pc:spChg chg="mod">
          <ac:chgData name="Snooks, Kim" userId="d3280adf-933e-4871-888d-13dfabad143b" providerId="ADAL" clId="{B92F9CA3-64E5-B847-A52C-489DE090F4E3}" dt="2025-06-20T10:04:51.953" v="6017" actId="962"/>
          <ac:spMkLst>
            <pc:docMk/>
            <pc:sldMk cId="2583574292" sldId="382"/>
            <ac:spMk id="13" creationId="{6735FFB3-AB7E-A4C5-E14D-B167437AC6EE}"/>
          </ac:spMkLst>
        </pc:spChg>
        <pc:picChg chg="mod">
          <ac:chgData name="Snooks, Kim" userId="d3280adf-933e-4871-888d-13dfabad143b" providerId="ADAL" clId="{B92F9CA3-64E5-B847-A52C-489DE090F4E3}" dt="2025-06-20T10:04:55.037" v="6020" actId="962"/>
          <ac:picMkLst>
            <pc:docMk/>
            <pc:sldMk cId="2583574292" sldId="382"/>
            <ac:picMk id="4" creationId="{488E75A3-2F67-7702-C85A-2F37C4CF9D84}"/>
          </ac:picMkLst>
        </pc:picChg>
        <pc:picChg chg="add mod">
          <ac:chgData name="Snooks, Kim" userId="d3280adf-933e-4871-888d-13dfabad143b" providerId="ADAL" clId="{B92F9CA3-64E5-B847-A52C-489DE090F4E3}" dt="2025-06-20T10:05:02.602" v="6022" actId="962"/>
          <ac:picMkLst>
            <pc:docMk/>
            <pc:sldMk cId="2583574292" sldId="382"/>
            <ac:picMk id="7" creationId="{0281480F-DE49-F0FC-E657-09F6ED46225F}"/>
          </ac:picMkLst>
        </pc:picChg>
        <pc:picChg chg="mod">
          <ac:chgData name="Snooks, Kim" userId="d3280adf-933e-4871-888d-13dfabad143b" providerId="ADAL" clId="{B92F9CA3-64E5-B847-A52C-489DE090F4E3}" dt="2025-06-20T10:04:53.986" v="6019" actId="962"/>
          <ac:picMkLst>
            <pc:docMk/>
            <pc:sldMk cId="2583574292" sldId="382"/>
            <ac:picMk id="10" creationId="{F7DCA7A3-BAA3-1B7F-EF2E-D70F2013D0AA}"/>
          </ac:picMkLst>
        </pc:picChg>
      </pc:sldChg>
      <pc:sldChg chg="addSp modSp add mod modTransition">
        <pc:chgData name="Snooks, Kim" userId="d3280adf-933e-4871-888d-13dfabad143b" providerId="ADAL" clId="{B92F9CA3-64E5-B847-A52C-489DE090F4E3}" dt="2025-06-20T13:08:03.143" v="6873"/>
        <pc:sldMkLst>
          <pc:docMk/>
          <pc:sldMk cId="2861467675" sldId="383"/>
        </pc:sldMkLst>
        <pc:spChg chg="mod ord">
          <ac:chgData name="Snooks, Kim" userId="d3280adf-933e-4871-888d-13dfabad143b" providerId="ADAL" clId="{B92F9CA3-64E5-B847-A52C-489DE090F4E3}" dt="2025-06-20T12:52:32.525" v="6598" actId="13244"/>
          <ac:spMkLst>
            <pc:docMk/>
            <pc:sldMk cId="2861467675" sldId="383"/>
            <ac:spMk id="2" creationId="{4BFE317D-D8A5-FDCF-81FC-7EE5C90F3A27}"/>
          </ac:spMkLst>
        </pc:spChg>
        <pc:spChg chg="mod ord">
          <ac:chgData name="Snooks, Kim" userId="d3280adf-933e-4871-888d-13dfabad143b" providerId="ADAL" clId="{B92F9CA3-64E5-B847-A52C-489DE090F4E3}" dt="2025-06-20T12:52:32.525" v="6598" actId="13244"/>
          <ac:spMkLst>
            <pc:docMk/>
            <pc:sldMk cId="2861467675" sldId="383"/>
            <ac:spMk id="3" creationId="{B3B31623-E2C4-4B6E-3D9D-A2AD5F2B276F}"/>
          </ac:spMkLst>
        </pc:spChg>
        <pc:spChg chg="mod ord">
          <ac:chgData name="Snooks, Kim" userId="d3280adf-933e-4871-888d-13dfabad143b" providerId="ADAL" clId="{B92F9CA3-64E5-B847-A52C-489DE090F4E3}" dt="2025-06-20T12:52:32.525" v="6598" actId="13244"/>
          <ac:spMkLst>
            <pc:docMk/>
            <pc:sldMk cId="2861467675" sldId="383"/>
            <ac:spMk id="6" creationId="{966294B7-6583-EDBE-5A78-7AC966FB9BE9}"/>
          </ac:spMkLst>
        </pc:spChg>
        <pc:spChg chg="mod">
          <ac:chgData name="Snooks, Kim" userId="d3280adf-933e-4871-888d-13dfabad143b" providerId="ADAL" clId="{B92F9CA3-64E5-B847-A52C-489DE090F4E3}" dt="2025-06-20T10:05:04.733" v="6024" actId="962"/>
          <ac:spMkLst>
            <pc:docMk/>
            <pc:sldMk cId="2861467675" sldId="383"/>
            <ac:spMk id="7" creationId="{D1AC335C-8F20-2049-4FEF-7D5C52D5D264}"/>
          </ac:spMkLst>
        </pc:spChg>
        <pc:spChg chg="mod">
          <ac:chgData name="Snooks, Kim" userId="d3280adf-933e-4871-888d-13dfabad143b" providerId="ADAL" clId="{B92F9CA3-64E5-B847-A52C-489DE090F4E3}" dt="2025-06-20T10:05:03.766" v="6023" actId="962"/>
          <ac:spMkLst>
            <pc:docMk/>
            <pc:sldMk cId="2861467675" sldId="383"/>
            <ac:spMk id="13" creationId="{94F95C24-B46D-D0C9-5361-148FADD20247}"/>
          </ac:spMkLst>
        </pc:spChg>
        <pc:picChg chg="mod">
          <ac:chgData name="Snooks, Kim" userId="d3280adf-933e-4871-888d-13dfabad143b" providerId="ADAL" clId="{B92F9CA3-64E5-B847-A52C-489DE090F4E3}" dt="2025-06-20T10:05:07.018" v="6026" actId="962"/>
          <ac:picMkLst>
            <pc:docMk/>
            <pc:sldMk cId="2861467675" sldId="383"/>
            <ac:picMk id="4" creationId="{8C50D911-744B-02BB-C08B-D487EC03AEED}"/>
          </ac:picMkLst>
        </pc:picChg>
        <pc:picChg chg="add mod">
          <ac:chgData name="Snooks, Kim" userId="d3280adf-933e-4871-888d-13dfabad143b" providerId="ADAL" clId="{B92F9CA3-64E5-B847-A52C-489DE090F4E3}" dt="2025-06-20T10:05:11.304" v="6028" actId="962"/>
          <ac:picMkLst>
            <pc:docMk/>
            <pc:sldMk cId="2861467675" sldId="383"/>
            <ac:picMk id="8" creationId="{64FA98A0-FCA8-EEAA-158A-3EDC1A1C8BBC}"/>
          </ac:picMkLst>
        </pc:picChg>
        <pc:picChg chg="mod">
          <ac:chgData name="Snooks, Kim" userId="d3280adf-933e-4871-888d-13dfabad143b" providerId="ADAL" clId="{B92F9CA3-64E5-B847-A52C-489DE090F4E3}" dt="2025-06-20T10:05:05.721" v="6025" actId="962"/>
          <ac:picMkLst>
            <pc:docMk/>
            <pc:sldMk cId="2861467675" sldId="383"/>
            <ac:picMk id="10" creationId="{2C0B398D-A32C-26B4-311D-4E542E121AAD}"/>
          </ac:picMkLst>
        </pc:picChg>
      </pc:sldChg>
      <pc:sldChg chg="addSp modSp add mod modTransition modNotesTx">
        <pc:chgData name="Snooks, Kim" userId="d3280adf-933e-4871-888d-13dfabad143b" providerId="ADAL" clId="{B92F9CA3-64E5-B847-A52C-489DE090F4E3}" dt="2025-06-20T13:08:03.143" v="6873"/>
        <pc:sldMkLst>
          <pc:docMk/>
          <pc:sldMk cId="1120698026" sldId="384"/>
        </pc:sldMkLst>
        <pc:spChg chg="mod ord">
          <ac:chgData name="Snooks, Kim" userId="d3280adf-933e-4871-888d-13dfabad143b" providerId="ADAL" clId="{B92F9CA3-64E5-B847-A52C-489DE090F4E3}" dt="2025-06-20T12:52:42.981" v="6601" actId="13244"/>
          <ac:spMkLst>
            <pc:docMk/>
            <pc:sldMk cId="1120698026" sldId="384"/>
            <ac:spMk id="2" creationId="{BD43905F-8869-16C1-9579-D380F9448045}"/>
          </ac:spMkLst>
        </pc:spChg>
        <pc:spChg chg="mod ord">
          <ac:chgData name="Snooks, Kim" userId="d3280adf-933e-4871-888d-13dfabad143b" providerId="ADAL" clId="{B92F9CA3-64E5-B847-A52C-489DE090F4E3}" dt="2025-06-20T12:52:42.981" v="6601" actId="13244"/>
          <ac:spMkLst>
            <pc:docMk/>
            <pc:sldMk cId="1120698026" sldId="384"/>
            <ac:spMk id="3" creationId="{7CDF58A8-707F-2036-444E-430C0780B7D9}"/>
          </ac:spMkLst>
        </pc:spChg>
        <pc:spChg chg="mod ord">
          <ac:chgData name="Snooks, Kim" userId="d3280adf-933e-4871-888d-13dfabad143b" providerId="ADAL" clId="{B92F9CA3-64E5-B847-A52C-489DE090F4E3}" dt="2025-06-20T12:52:42.981" v="6601" actId="13244"/>
          <ac:spMkLst>
            <pc:docMk/>
            <pc:sldMk cId="1120698026" sldId="384"/>
            <ac:spMk id="6" creationId="{FE8A042E-8FB1-082A-C59D-60727E9CD135}"/>
          </ac:spMkLst>
        </pc:spChg>
        <pc:spChg chg="mod">
          <ac:chgData name="Snooks, Kim" userId="d3280adf-933e-4871-888d-13dfabad143b" providerId="ADAL" clId="{B92F9CA3-64E5-B847-A52C-489DE090F4E3}" dt="2025-06-20T10:05:14.082" v="6030" actId="962"/>
          <ac:spMkLst>
            <pc:docMk/>
            <pc:sldMk cId="1120698026" sldId="384"/>
            <ac:spMk id="7" creationId="{7ED1A0F4-0DDD-5AC4-E904-D94FB1C15F46}"/>
          </ac:spMkLst>
        </pc:spChg>
        <pc:spChg chg="mod">
          <ac:chgData name="Snooks, Kim" userId="d3280adf-933e-4871-888d-13dfabad143b" providerId="ADAL" clId="{B92F9CA3-64E5-B847-A52C-489DE090F4E3}" dt="2025-06-20T10:05:13.203" v="6029" actId="962"/>
          <ac:spMkLst>
            <pc:docMk/>
            <pc:sldMk cId="1120698026" sldId="384"/>
            <ac:spMk id="13" creationId="{275593F3-2DAC-0F7E-A10C-B208E8C8A2F5}"/>
          </ac:spMkLst>
        </pc:spChg>
        <pc:picChg chg="mod">
          <ac:chgData name="Snooks, Kim" userId="d3280adf-933e-4871-888d-13dfabad143b" providerId="ADAL" clId="{B92F9CA3-64E5-B847-A52C-489DE090F4E3}" dt="2025-06-20T10:05:18.769" v="6032" actId="962"/>
          <ac:picMkLst>
            <pc:docMk/>
            <pc:sldMk cId="1120698026" sldId="384"/>
            <ac:picMk id="4" creationId="{C108630A-630B-B7A9-06C4-AD5890B25EB4}"/>
          </ac:picMkLst>
        </pc:picChg>
        <pc:picChg chg="add mod">
          <ac:chgData name="Snooks, Kim" userId="d3280adf-933e-4871-888d-13dfabad143b" providerId="ADAL" clId="{B92F9CA3-64E5-B847-A52C-489DE090F4E3}" dt="2025-06-20T10:05:23.490" v="6034" actId="962"/>
          <ac:picMkLst>
            <pc:docMk/>
            <pc:sldMk cId="1120698026" sldId="384"/>
            <ac:picMk id="8" creationId="{AE6DAD92-BB6A-4FA1-67FC-BDA11492CC60}"/>
          </ac:picMkLst>
        </pc:picChg>
        <pc:picChg chg="mod">
          <ac:chgData name="Snooks, Kim" userId="d3280adf-933e-4871-888d-13dfabad143b" providerId="ADAL" clId="{B92F9CA3-64E5-B847-A52C-489DE090F4E3}" dt="2025-06-20T10:05:17.832" v="6031" actId="962"/>
          <ac:picMkLst>
            <pc:docMk/>
            <pc:sldMk cId="1120698026" sldId="384"/>
            <ac:picMk id="10" creationId="{A8A5A004-82C5-80CE-B82E-EFEE0D3CC58C}"/>
          </ac:picMkLst>
        </pc:picChg>
        <pc:picChg chg="add mod">
          <ac:chgData name="Snooks, Kim" userId="d3280adf-933e-4871-888d-13dfabad143b" providerId="ADAL" clId="{B92F9CA3-64E5-B847-A52C-489DE090F4E3}" dt="2025-06-20T10:05:27.671" v="6036" actId="962"/>
          <ac:picMkLst>
            <pc:docMk/>
            <pc:sldMk cId="1120698026" sldId="384"/>
            <ac:picMk id="11" creationId="{C6DD4C9F-F25B-3150-623E-DA44C22F95BD}"/>
          </ac:picMkLst>
        </pc:picChg>
        <pc:picChg chg="add mod">
          <ac:chgData name="Snooks, Kim" userId="d3280adf-933e-4871-888d-13dfabad143b" providerId="ADAL" clId="{B92F9CA3-64E5-B847-A52C-489DE090F4E3}" dt="2025-06-20T10:05:24.433" v="6035" actId="962"/>
          <ac:picMkLst>
            <pc:docMk/>
            <pc:sldMk cId="1120698026" sldId="384"/>
            <ac:picMk id="12" creationId="{71F7D09A-E007-E02E-1924-2096B3036278}"/>
          </ac:picMkLst>
        </pc:picChg>
      </pc:sldChg>
      <pc:sldChg chg="addSp modSp add mod modTransition">
        <pc:chgData name="Snooks, Kim" userId="d3280adf-933e-4871-888d-13dfabad143b" providerId="ADAL" clId="{B92F9CA3-64E5-B847-A52C-489DE090F4E3}" dt="2025-06-20T13:08:03.143" v="6873"/>
        <pc:sldMkLst>
          <pc:docMk/>
          <pc:sldMk cId="103442192" sldId="385"/>
        </pc:sldMkLst>
        <pc:spChg chg="mod ord">
          <ac:chgData name="Snooks, Kim" userId="d3280adf-933e-4871-888d-13dfabad143b" providerId="ADAL" clId="{B92F9CA3-64E5-B847-A52C-489DE090F4E3}" dt="2025-06-20T12:52:50.487" v="6604" actId="13244"/>
          <ac:spMkLst>
            <pc:docMk/>
            <pc:sldMk cId="103442192" sldId="385"/>
            <ac:spMk id="2" creationId="{32427339-782F-9B37-7A1E-27F9156B824C}"/>
          </ac:spMkLst>
        </pc:spChg>
        <pc:spChg chg="mod ord">
          <ac:chgData name="Snooks, Kim" userId="d3280adf-933e-4871-888d-13dfabad143b" providerId="ADAL" clId="{B92F9CA3-64E5-B847-A52C-489DE090F4E3}" dt="2025-06-20T12:52:50.487" v="6604" actId="13244"/>
          <ac:spMkLst>
            <pc:docMk/>
            <pc:sldMk cId="103442192" sldId="385"/>
            <ac:spMk id="3" creationId="{3830768C-61DD-FE09-C02A-E5372922C922}"/>
          </ac:spMkLst>
        </pc:spChg>
        <pc:spChg chg="ord">
          <ac:chgData name="Snooks, Kim" userId="d3280adf-933e-4871-888d-13dfabad143b" providerId="ADAL" clId="{B92F9CA3-64E5-B847-A52C-489DE090F4E3}" dt="2025-06-20T12:52:50.487" v="6604" actId="13244"/>
          <ac:spMkLst>
            <pc:docMk/>
            <pc:sldMk cId="103442192" sldId="385"/>
            <ac:spMk id="6" creationId="{8023774B-125A-2F51-22E1-DDBAB357C7C9}"/>
          </ac:spMkLst>
        </pc:spChg>
        <pc:spChg chg="mod">
          <ac:chgData name="Snooks, Kim" userId="d3280adf-933e-4871-888d-13dfabad143b" providerId="ADAL" clId="{B92F9CA3-64E5-B847-A52C-489DE090F4E3}" dt="2025-06-20T10:05:30.566" v="6038" actId="962"/>
          <ac:spMkLst>
            <pc:docMk/>
            <pc:sldMk cId="103442192" sldId="385"/>
            <ac:spMk id="7" creationId="{7A5CE353-BF42-D305-B558-3B330BC4B5B5}"/>
          </ac:spMkLst>
        </pc:spChg>
        <pc:spChg chg="mod">
          <ac:chgData name="Snooks, Kim" userId="d3280adf-933e-4871-888d-13dfabad143b" providerId="ADAL" clId="{B92F9CA3-64E5-B847-A52C-489DE090F4E3}" dt="2025-06-20T10:05:29.800" v="6037" actId="962"/>
          <ac:spMkLst>
            <pc:docMk/>
            <pc:sldMk cId="103442192" sldId="385"/>
            <ac:spMk id="13" creationId="{EA70485C-CE94-3842-1CEE-EF2C92EA06A8}"/>
          </ac:spMkLst>
        </pc:spChg>
        <pc:picChg chg="mod">
          <ac:chgData name="Snooks, Kim" userId="d3280adf-933e-4871-888d-13dfabad143b" providerId="ADAL" clId="{B92F9CA3-64E5-B847-A52C-489DE090F4E3}" dt="2025-06-20T10:05:32.353" v="6040" actId="962"/>
          <ac:picMkLst>
            <pc:docMk/>
            <pc:sldMk cId="103442192" sldId="385"/>
            <ac:picMk id="4" creationId="{AB45991E-C3E2-1599-224D-8E4AA4F00EA0}"/>
          </ac:picMkLst>
        </pc:picChg>
        <pc:picChg chg="add mod">
          <ac:chgData name="Snooks, Kim" userId="d3280adf-933e-4871-888d-13dfabad143b" providerId="ADAL" clId="{B92F9CA3-64E5-B847-A52C-489DE090F4E3}" dt="2025-06-20T10:05:36.205" v="6042" actId="962"/>
          <ac:picMkLst>
            <pc:docMk/>
            <pc:sldMk cId="103442192" sldId="385"/>
            <ac:picMk id="8" creationId="{CEE3F687-4F8F-C1E9-F206-5228BA00D1A3}"/>
          </ac:picMkLst>
        </pc:picChg>
        <pc:picChg chg="mod">
          <ac:chgData name="Snooks, Kim" userId="d3280adf-933e-4871-888d-13dfabad143b" providerId="ADAL" clId="{B92F9CA3-64E5-B847-A52C-489DE090F4E3}" dt="2025-06-20T10:05:31.250" v="6039" actId="962"/>
          <ac:picMkLst>
            <pc:docMk/>
            <pc:sldMk cId="103442192" sldId="385"/>
            <ac:picMk id="10" creationId="{1561F649-F9CD-EF6B-0A1E-297D6973DF5E}"/>
          </ac:picMkLst>
        </pc:picChg>
      </pc:sldChg>
      <pc:sldChg chg="addSp delSp modSp add mod modTransition">
        <pc:chgData name="Snooks, Kim" userId="d3280adf-933e-4871-888d-13dfabad143b" providerId="ADAL" clId="{B92F9CA3-64E5-B847-A52C-489DE090F4E3}" dt="2025-06-20T13:08:03.143" v="6873"/>
        <pc:sldMkLst>
          <pc:docMk/>
          <pc:sldMk cId="3404760674" sldId="386"/>
        </pc:sldMkLst>
        <pc:spChg chg="mod ord">
          <ac:chgData name="Snooks, Kim" userId="d3280adf-933e-4871-888d-13dfabad143b" providerId="ADAL" clId="{B92F9CA3-64E5-B847-A52C-489DE090F4E3}" dt="2025-06-20T12:52:59.081" v="6607" actId="13244"/>
          <ac:spMkLst>
            <pc:docMk/>
            <pc:sldMk cId="3404760674" sldId="386"/>
            <ac:spMk id="2" creationId="{A6547D7B-5C7E-E805-1B49-89FA93D8C6D5}"/>
          </ac:spMkLst>
        </pc:spChg>
        <pc:spChg chg="mod ord">
          <ac:chgData name="Snooks, Kim" userId="d3280adf-933e-4871-888d-13dfabad143b" providerId="ADAL" clId="{B92F9CA3-64E5-B847-A52C-489DE090F4E3}" dt="2025-06-20T12:52:59.081" v="6607" actId="13244"/>
          <ac:spMkLst>
            <pc:docMk/>
            <pc:sldMk cId="3404760674" sldId="386"/>
            <ac:spMk id="3" creationId="{27C4DBCC-61D6-56A2-0FDE-AC487455D6B1}"/>
          </ac:spMkLst>
        </pc:spChg>
        <pc:spChg chg="ord">
          <ac:chgData name="Snooks, Kim" userId="d3280adf-933e-4871-888d-13dfabad143b" providerId="ADAL" clId="{B92F9CA3-64E5-B847-A52C-489DE090F4E3}" dt="2025-06-20T12:52:59.081" v="6607" actId="13244"/>
          <ac:spMkLst>
            <pc:docMk/>
            <pc:sldMk cId="3404760674" sldId="386"/>
            <ac:spMk id="6" creationId="{FF896167-EDA3-76DE-8552-FCC4E052EE4F}"/>
          </ac:spMkLst>
        </pc:spChg>
        <pc:spChg chg="mod">
          <ac:chgData name="Snooks, Kim" userId="d3280adf-933e-4871-888d-13dfabad143b" providerId="ADAL" clId="{B92F9CA3-64E5-B847-A52C-489DE090F4E3}" dt="2025-06-20T10:05:37.618" v="6044" actId="962"/>
          <ac:spMkLst>
            <pc:docMk/>
            <pc:sldMk cId="3404760674" sldId="386"/>
            <ac:spMk id="8" creationId="{AB67F321-B402-BE46-74C4-05BA69BAD7F2}"/>
          </ac:spMkLst>
        </pc:spChg>
        <pc:spChg chg="mod">
          <ac:chgData name="Snooks, Kim" userId="d3280adf-933e-4871-888d-13dfabad143b" providerId="ADAL" clId="{B92F9CA3-64E5-B847-A52C-489DE090F4E3}" dt="2025-06-20T10:05:36.975" v="6043" actId="962"/>
          <ac:spMkLst>
            <pc:docMk/>
            <pc:sldMk cId="3404760674" sldId="386"/>
            <ac:spMk id="13" creationId="{812686A5-D0EC-8128-2783-88071B368C97}"/>
          </ac:spMkLst>
        </pc:spChg>
        <pc:picChg chg="mod">
          <ac:chgData name="Snooks, Kim" userId="d3280adf-933e-4871-888d-13dfabad143b" providerId="ADAL" clId="{B92F9CA3-64E5-B847-A52C-489DE090F4E3}" dt="2025-06-20T10:05:39.147" v="6046" actId="962"/>
          <ac:picMkLst>
            <pc:docMk/>
            <pc:sldMk cId="3404760674" sldId="386"/>
            <ac:picMk id="4" creationId="{EC9F5CD4-239B-8DB5-4404-6C38EB248BE7}"/>
          </ac:picMkLst>
        </pc:picChg>
        <pc:picChg chg="add del mod">
          <ac:chgData name="Snooks, Kim" userId="d3280adf-933e-4871-888d-13dfabad143b" providerId="ADAL" clId="{B92F9CA3-64E5-B847-A52C-489DE090F4E3}" dt="2025-06-19T09:59:11.926" v="4380" actId="478"/>
          <ac:picMkLst>
            <pc:docMk/>
            <pc:sldMk cId="3404760674" sldId="386"/>
            <ac:picMk id="7" creationId="{D8549E6E-F636-03ED-D185-21BD62CF8D34}"/>
          </ac:picMkLst>
        </pc:picChg>
        <pc:picChg chg="mod">
          <ac:chgData name="Snooks, Kim" userId="d3280adf-933e-4871-888d-13dfabad143b" providerId="ADAL" clId="{B92F9CA3-64E5-B847-A52C-489DE090F4E3}" dt="2025-06-20T10:05:38.430" v="6045" actId="962"/>
          <ac:picMkLst>
            <pc:docMk/>
            <pc:sldMk cId="3404760674" sldId="386"/>
            <ac:picMk id="10" creationId="{347BA4B5-F8C2-1675-0509-D5DD65773943}"/>
          </ac:picMkLst>
        </pc:picChg>
        <pc:picChg chg="add del mod">
          <ac:chgData name="Snooks, Kim" userId="d3280adf-933e-4871-888d-13dfabad143b" providerId="ADAL" clId="{B92F9CA3-64E5-B847-A52C-489DE090F4E3}" dt="2025-06-19T09:46:44.325" v="4268" actId="478"/>
          <ac:picMkLst>
            <pc:docMk/>
            <pc:sldMk cId="3404760674" sldId="386"/>
            <ac:picMk id="11" creationId="{21A46E4E-93E5-F2BA-B390-AC8B54AB4C13}"/>
          </ac:picMkLst>
        </pc:picChg>
        <pc:picChg chg="add mod">
          <ac:chgData name="Snooks, Kim" userId="d3280adf-933e-4871-888d-13dfabad143b" providerId="ADAL" clId="{B92F9CA3-64E5-B847-A52C-489DE090F4E3}" dt="2025-06-20T10:05:43.853" v="6048" actId="962"/>
          <ac:picMkLst>
            <pc:docMk/>
            <pc:sldMk cId="3404760674" sldId="386"/>
            <ac:picMk id="14" creationId="{0267EA31-EA48-A969-C1D4-EC7B0B4D006D}"/>
          </ac:picMkLst>
        </pc:picChg>
      </pc:sldChg>
      <pc:sldChg chg="addSp modSp add mod modTransition">
        <pc:chgData name="Snooks, Kim" userId="d3280adf-933e-4871-888d-13dfabad143b" providerId="ADAL" clId="{B92F9CA3-64E5-B847-A52C-489DE090F4E3}" dt="2025-06-20T13:08:03.143" v="6873"/>
        <pc:sldMkLst>
          <pc:docMk/>
          <pc:sldMk cId="2828032374" sldId="387"/>
        </pc:sldMkLst>
        <pc:spChg chg="mod ord">
          <ac:chgData name="Snooks, Kim" userId="d3280adf-933e-4871-888d-13dfabad143b" providerId="ADAL" clId="{B92F9CA3-64E5-B847-A52C-489DE090F4E3}" dt="2025-06-20T12:53:05.098" v="6610" actId="13244"/>
          <ac:spMkLst>
            <pc:docMk/>
            <pc:sldMk cId="2828032374" sldId="387"/>
            <ac:spMk id="2" creationId="{E1485634-9B6D-A68F-13C1-5D4DFA50D7FD}"/>
          </ac:spMkLst>
        </pc:spChg>
        <pc:spChg chg="mod ord">
          <ac:chgData name="Snooks, Kim" userId="d3280adf-933e-4871-888d-13dfabad143b" providerId="ADAL" clId="{B92F9CA3-64E5-B847-A52C-489DE090F4E3}" dt="2025-06-20T12:53:05.098" v="6610" actId="13244"/>
          <ac:spMkLst>
            <pc:docMk/>
            <pc:sldMk cId="2828032374" sldId="387"/>
            <ac:spMk id="3" creationId="{FCA5CB5B-AFD7-D8F2-4CE4-0D05CDAFF54A}"/>
          </ac:spMkLst>
        </pc:spChg>
        <pc:spChg chg="ord">
          <ac:chgData name="Snooks, Kim" userId="d3280adf-933e-4871-888d-13dfabad143b" providerId="ADAL" clId="{B92F9CA3-64E5-B847-A52C-489DE090F4E3}" dt="2025-06-20T12:53:05.098" v="6610" actId="13244"/>
          <ac:spMkLst>
            <pc:docMk/>
            <pc:sldMk cId="2828032374" sldId="387"/>
            <ac:spMk id="6" creationId="{994C20DB-2024-90FD-C2B4-DA82C7E9904F}"/>
          </ac:spMkLst>
        </pc:spChg>
        <pc:spChg chg="mod">
          <ac:chgData name="Snooks, Kim" userId="d3280adf-933e-4871-888d-13dfabad143b" providerId="ADAL" clId="{B92F9CA3-64E5-B847-A52C-489DE090F4E3}" dt="2025-06-20T10:05:45.315" v="6050" actId="962"/>
          <ac:spMkLst>
            <pc:docMk/>
            <pc:sldMk cId="2828032374" sldId="387"/>
            <ac:spMk id="7" creationId="{CDCFEEEB-9A57-7112-AE73-21FF23152A52}"/>
          </ac:spMkLst>
        </pc:spChg>
        <pc:spChg chg="mod">
          <ac:chgData name="Snooks, Kim" userId="d3280adf-933e-4871-888d-13dfabad143b" providerId="ADAL" clId="{B92F9CA3-64E5-B847-A52C-489DE090F4E3}" dt="2025-06-20T10:05:44.685" v="6049" actId="962"/>
          <ac:spMkLst>
            <pc:docMk/>
            <pc:sldMk cId="2828032374" sldId="387"/>
            <ac:spMk id="13" creationId="{C69A3A02-6BFC-B7A9-6E2A-481FD9112D68}"/>
          </ac:spMkLst>
        </pc:spChg>
        <pc:picChg chg="mod">
          <ac:chgData name="Snooks, Kim" userId="d3280adf-933e-4871-888d-13dfabad143b" providerId="ADAL" clId="{B92F9CA3-64E5-B847-A52C-489DE090F4E3}" dt="2025-06-20T10:05:47.049" v="6052" actId="962"/>
          <ac:picMkLst>
            <pc:docMk/>
            <pc:sldMk cId="2828032374" sldId="387"/>
            <ac:picMk id="4" creationId="{B8FDEE1F-4C93-4D49-4908-EBE08BA8F2BB}"/>
          </ac:picMkLst>
        </pc:picChg>
        <pc:picChg chg="add mod">
          <ac:chgData name="Snooks, Kim" userId="d3280adf-933e-4871-888d-13dfabad143b" providerId="ADAL" clId="{B92F9CA3-64E5-B847-A52C-489DE090F4E3}" dt="2025-06-20T10:05:52.455" v="6054" actId="962"/>
          <ac:picMkLst>
            <pc:docMk/>
            <pc:sldMk cId="2828032374" sldId="387"/>
            <ac:picMk id="5" creationId="{372CA31E-362D-3637-9228-11B53143A68C}"/>
          </ac:picMkLst>
        </pc:picChg>
        <pc:picChg chg="mod">
          <ac:chgData name="Snooks, Kim" userId="d3280adf-933e-4871-888d-13dfabad143b" providerId="ADAL" clId="{B92F9CA3-64E5-B847-A52C-489DE090F4E3}" dt="2025-06-20T10:05:46.134" v="6051" actId="962"/>
          <ac:picMkLst>
            <pc:docMk/>
            <pc:sldMk cId="2828032374" sldId="387"/>
            <ac:picMk id="10" creationId="{8946547B-E2AB-5B06-A385-3D569AB655DE}"/>
          </ac:picMkLst>
        </pc:picChg>
      </pc:sldChg>
      <pc:sldChg chg="addSp delSp modSp add mod modTransition">
        <pc:chgData name="Snooks, Kim" userId="d3280adf-933e-4871-888d-13dfabad143b" providerId="ADAL" clId="{B92F9CA3-64E5-B847-A52C-489DE090F4E3}" dt="2025-06-20T13:08:03.143" v="6873"/>
        <pc:sldMkLst>
          <pc:docMk/>
          <pc:sldMk cId="1961120149" sldId="388"/>
        </pc:sldMkLst>
        <pc:spChg chg="mod ord">
          <ac:chgData name="Snooks, Kim" userId="d3280adf-933e-4871-888d-13dfabad143b" providerId="ADAL" clId="{B92F9CA3-64E5-B847-A52C-489DE090F4E3}" dt="2025-06-20T12:53:12.384" v="6613" actId="13244"/>
          <ac:spMkLst>
            <pc:docMk/>
            <pc:sldMk cId="1961120149" sldId="388"/>
            <ac:spMk id="2" creationId="{60C35571-500F-14C2-DCCB-A73DC13A8E1A}"/>
          </ac:spMkLst>
        </pc:spChg>
        <pc:spChg chg="mod ord">
          <ac:chgData name="Snooks, Kim" userId="d3280adf-933e-4871-888d-13dfabad143b" providerId="ADAL" clId="{B92F9CA3-64E5-B847-A52C-489DE090F4E3}" dt="2025-06-20T12:53:12.384" v="6613" actId="13244"/>
          <ac:spMkLst>
            <pc:docMk/>
            <pc:sldMk cId="1961120149" sldId="388"/>
            <ac:spMk id="3" creationId="{52AB7121-6C13-C5C7-9BAB-C3D2A61FE2A2}"/>
          </ac:spMkLst>
        </pc:spChg>
        <pc:spChg chg="ord">
          <ac:chgData name="Snooks, Kim" userId="d3280adf-933e-4871-888d-13dfabad143b" providerId="ADAL" clId="{B92F9CA3-64E5-B847-A52C-489DE090F4E3}" dt="2025-06-20T12:53:12.384" v="6613" actId="13244"/>
          <ac:spMkLst>
            <pc:docMk/>
            <pc:sldMk cId="1961120149" sldId="388"/>
            <ac:spMk id="6" creationId="{76BAC123-9319-4CCD-DEBA-036B43DD5A46}"/>
          </ac:spMkLst>
        </pc:spChg>
        <pc:spChg chg="mod">
          <ac:chgData name="Snooks, Kim" userId="d3280adf-933e-4871-888d-13dfabad143b" providerId="ADAL" clId="{B92F9CA3-64E5-B847-A52C-489DE090F4E3}" dt="2025-06-20T10:05:54.139" v="6056" actId="962"/>
          <ac:spMkLst>
            <pc:docMk/>
            <pc:sldMk cId="1961120149" sldId="388"/>
            <ac:spMk id="7" creationId="{DCB571C3-5EF2-E203-088F-9C34825C45AA}"/>
          </ac:spMkLst>
        </pc:spChg>
        <pc:spChg chg="mod">
          <ac:chgData name="Snooks, Kim" userId="d3280adf-933e-4871-888d-13dfabad143b" providerId="ADAL" clId="{B92F9CA3-64E5-B847-A52C-489DE090F4E3}" dt="2025-06-20T10:05:53.383" v="6055" actId="962"/>
          <ac:spMkLst>
            <pc:docMk/>
            <pc:sldMk cId="1961120149" sldId="388"/>
            <ac:spMk id="13" creationId="{FA300C71-FB8B-B8AC-F0E7-11D285D18E8D}"/>
          </ac:spMkLst>
        </pc:spChg>
        <pc:picChg chg="mod">
          <ac:chgData name="Snooks, Kim" userId="d3280adf-933e-4871-888d-13dfabad143b" providerId="ADAL" clId="{B92F9CA3-64E5-B847-A52C-489DE090F4E3}" dt="2025-06-20T10:05:55.751" v="6058" actId="962"/>
          <ac:picMkLst>
            <pc:docMk/>
            <pc:sldMk cId="1961120149" sldId="388"/>
            <ac:picMk id="4" creationId="{DFE39DA5-F6C3-D015-1661-74F8DB41DE2E}"/>
          </ac:picMkLst>
        </pc:picChg>
        <pc:picChg chg="add del mod">
          <ac:chgData name="Snooks, Kim" userId="d3280adf-933e-4871-888d-13dfabad143b" providerId="ADAL" clId="{B92F9CA3-64E5-B847-A52C-489DE090F4E3}" dt="2025-06-19T09:55:43.218" v="4375" actId="478"/>
          <ac:picMkLst>
            <pc:docMk/>
            <pc:sldMk cId="1961120149" sldId="388"/>
            <ac:picMk id="5" creationId="{5CF1B393-D056-3954-2FB9-8FF5C09F8D66}"/>
          </ac:picMkLst>
        </pc:picChg>
        <pc:picChg chg="add mod">
          <ac:chgData name="Snooks, Kim" userId="d3280adf-933e-4871-888d-13dfabad143b" providerId="ADAL" clId="{B92F9CA3-64E5-B847-A52C-489DE090F4E3}" dt="2025-06-20T10:06:00.972" v="6060" actId="962"/>
          <ac:picMkLst>
            <pc:docMk/>
            <pc:sldMk cId="1961120149" sldId="388"/>
            <ac:picMk id="9" creationId="{CACF8C04-9915-C49A-97D8-465E7298C58F}"/>
          </ac:picMkLst>
        </pc:picChg>
        <pc:picChg chg="mod">
          <ac:chgData name="Snooks, Kim" userId="d3280adf-933e-4871-888d-13dfabad143b" providerId="ADAL" clId="{B92F9CA3-64E5-B847-A52C-489DE090F4E3}" dt="2025-06-20T10:05:54.803" v="6057" actId="962"/>
          <ac:picMkLst>
            <pc:docMk/>
            <pc:sldMk cId="1961120149" sldId="388"/>
            <ac:picMk id="10" creationId="{1B731147-A46C-823F-308E-FAF5616A9AB7}"/>
          </ac:picMkLst>
        </pc:picChg>
      </pc:sldChg>
      <pc:sldChg chg="addSp delSp modSp add mod modTransition">
        <pc:chgData name="Snooks, Kim" userId="d3280adf-933e-4871-888d-13dfabad143b" providerId="ADAL" clId="{B92F9CA3-64E5-B847-A52C-489DE090F4E3}" dt="2025-06-20T13:08:03.143" v="6873"/>
        <pc:sldMkLst>
          <pc:docMk/>
          <pc:sldMk cId="2283453420" sldId="389"/>
        </pc:sldMkLst>
        <pc:spChg chg="del">
          <ac:chgData name="Snooks, Kim" userId="d3280adf-933e-4871-888d-13dfabad143b" providerId="ADAL" clId="{B92F9CA3-64E5-B847-A52C-489DE090F4E3}" dt="2025-06-19T10:00:30.346" v="4391" actId="478"/>
          <ac:spMkLst>
            <pc:docMk/>
            <pc:sldMk cId="2283453420" sldId="389"/>
            <ac:spMk id="2" creationId="{664E8B5C-0F8D-5171-803E-CB94EFEE6A41}"/>
          </ac:spMkLst>
        </pc:spChg>
        <pc:spChg chg="del">
          <ac:chgData name="Snooks, Kim" userId="d3280adf-933e-4871-888d-13dfabad143b" providerId="ADAL" clId="{B92F9CA3-64E5-B847-A52C-489DE090F4E3}" dt="2025-06-19T10:00:30.346" v="4391" actId="478"/>
          <ac:spMkLst>
            <pc:docMk/>
            <pc:sldMk cId="2283453420" sldId="389"/>
            <ac:spMk id="3" creationId="{6EB010F9-C702-9B5F-50B7-E0FA16975BB3}"/>
          </ac:spMkLst>
        </pc:spChg>
        <pc:spChg chg="ord">
          <ac:chgData name="Snooks, Kim" userId="d3280adf-933e-4871-888d-13dfabad143b" providerId="ADAL" clId="{B92F9CA3-64E5-B847-A52C-489DE090F4E3}" dt="2025-06-20T12:53:25.822" v="6617" actId="13244"/>
          <ac:spMkLst>
            <pc:docMk/>
            <pc:sldMk cId="2283453420" sldId="389"/>
            <ac:spMk id="6" creationId="{A8C5638D-2D78-5CF1-34BB-B56BD85734C2}"/>
          </ac:spMkLst>
        </pc:spChg>
        <pc:spChg chg="mod">
          <ac:chgData name="Snooks, Kim" userId="d3280adf-933e-4871-888d-13dfabad143b" providerId="ADAL" clId="{B92F9CA3-64E5-B847-A52C-489DE090F4E3}" dt="2025-06-20T10:06:02.849" v="6062" actId="962"/>
          <ac:spMkLst>
            <pc:docMk/>
            <pc:sldMk cId="2283453420" sldId="389"/>
            <ac:spMk id="7" creationId="{1240D311-AFA7-055A-399D-160A0419877F}"/>
          </ac:spMkLst>
        </pc:spChg>
        <pc:spChg chg="add del mod">
          <ac:chgData name="Snooks, Kim" userId="d3280adf-933e-4871-888d-13dfabad143b" providerId="ADAL" clId="{B92F9CA3-64E5-B847-A52C-489DE090F4E3}" dt="2025-06-19T10:00:56.763" v="4397" actId="478"/>
          <ac:spMkLst>
            <pc:docMk/>
            <pc:sldMk cId="2283453420" sldId="389"/>
            <ac:spMk id="12" creationId="{A774447C-D76C-270B-AAF9-6630B22047F1}"/>
          </ac:spMkLst>
        </pc:spChg>
        <pc:spChg chg="mod">
          <ac:chgData name="Snooks, Kim" userId="d3280adf-933e-4871-888d-13dfabad143b" providerId="ADAL" clId="{B92F9CA3-64E5-B847-A52C-489DE090F4E3}" dt="2025-06-20T10:06:01.934" v="6061" actId="962"/>
          <ac:spMkLst>
            <pc:docMk/>
            <pc:sldMk cId="2283453420" sldId="389"/>
            <ac:spMk id="13" creationId="{A23FD5BF-0D1B-B347-5063-9A19E5AB8148}"/>
          </ac:spMkLst>
        </pc:spChg>
        <pc:spChg chg="add del mod">
          <ac:chgData name="Snooks, Kim" userId="d3280adf-933e-4871-888d-13dfabad143b" providerId="ADAL" clId="{B92F9CA3-64E5-B847-A52C-489DE090F4E3}" dt="2025-06-19T10:00:57.788" v="4398" actId="478"/>
          <ac:spMkLst>
            <pc:docMk/>
            <pc:sldMk cId="2283453420" sldId="389"/>
            <ac:spMk id="15" creationId="{B408B24A-F26D-FA67-3CCF-7C1887FB0963}"/>
          </ac:spMkLst>
        </pc:spChg>
        <pc:spChg chg="add mod ord">
          <ac:chgData name="Snooks, Kim" userId="d3280adf-933e-4871-888d-13dfabad143b" providerId="ADAL" clId="{B92F9CA3-64E5-B847-A52C-489DE090F4E3}" dt="2025-06-20T12:53:25.822" v="6617" actId="13244"/>
          <ac:spMkLst>
            <pc:docMk/>
            <pc:sldMk cId="2283453420" sldId="389"/>
            <ac:spMk id="17" creationId="{52AB87D3-7A9D-F8E8-414C-669D489A595F}"/>
          </ac:spMkLst>
        </pc:spChg>
        <pc:spChg chg="add mod ord">
          <ac:chgData name="Snooks, Kim" userId="d3280adf-933e-4871-888d-13dfabad143b" providerId="ADAL" clId="{B92F9CA3-64E5-B847-A52C-489DE090F4E3}" dt="2025-06-20T12:53:25.822" v="6617" actId="13244"/>
          <ac:spMkLst>
            <pc:docMk/>
            <pc:sldMk cId="2283453420" sldId="389"/>
            <ac:spMk id="19" creationId="{8169490B-5563-2F3A-B1C7-8DF0D6029F27}"/>
          </ac:spMkLst>
        </pc:spChg>
        <pc:picChg chg="mod">
          <ac:chgData name="Snooks, Kim" userId="d3280adf-933e-4871-888d-13dfabad143b" providerId="ADAL" clId="{B92F9CA3-64E5-B847-A52C-489DE090F4E3}" dt="2025-06-20T10:06:03.777" v="6063" actId="962"/>
          <ac:picMkLst>
            <pc:docMk/>
            <pc:sldMk cId="2283453420" sldId="389"/>
            <ac:picMk id="4" creationId="{B8AC4694-6412-9275-A3C9-246AE7DBE7FA}"/>
          </ac:picMkLst>
        </pc:picChg>
        <pc:picChg chg="add del mod">
          <ac:chgData name="Snooks, Kim" userId="d3280adf-933e-4871-888d-13dfabad143b" providerId="ADAL" clId="{B92F9CA3-64E5-B847-A52C-489DE090F4E3}" dt="2025-06-19T10:00:30.346" v="4391" actId="478"/>
          <ac:picMkLst>
            <pc:docMk/>
            <pc:sldMk cId="2283453420" sldId="389"/>
            <ac:picMk id="5" creationId="{7A382B5A-F10D-064D-16F9-BB455C6CE2F8}"/>
          </ac:picMkLst>
        </pc:picChg>
        <pc:picChg chg="add del mod">
          <ac:chgData name="Snooks, Kim" userId="d3280adf-933e-4871-888d-13dfabad143b" providerId="ADAL" clId="{B92F9CA3-64E5-B847-A52C-489DE090F4E3}" dt="2025-06-19T10:00:30.346" v="4391" actId="478"/>
          <ac:picMkLst>
            <pc:docMk/>
            <pc:sldMk cId="2283453420" sldId="389"/>
            <ac:picMk id="9" creationId="{BC48AB35-456C-27EA-E2FB-B9124FE5D3A3}"/>
          </ac:picMkLst>
        </pc:picChg>
        <pc:picChg chg="del">
          <ac:chgData name="Snooks, Kim" userId="d3280adf-933e-4871-888d-13dfabad143b" providerId="ADAL" clId="{B92F9CA3-64E5-B847-A52C-489DE090F4E3}" dt="2025-06-19T10:00:30.346" v="4391" actId="478"/>
          <ac:picMkLst>
            <pc:docMk/>
            <pc:sldMk cId="2283453420" sldId="389"/>
            <ac:picMk id="10" creationId="{0A70FC1F-850D-8F69-DD8D-424E0713C9EF}"/>
          </ac:picMkLst>
        </pc:picChg>
        <pc:picChg chg="add mod">
          <ac:chgData name="Snooks, Kim" userId="d3280adf-933e-4871-888d-13dfabad143b" providerId="ADAL" clId="{B92F9CA3-64E5-B847-A52C-489DE090F4E3}" dt="2025-06-20T10:06:04.781" v="6064" actId="962"/>
          <ac:picMkLst>
            <pc:docMk/>
            <pc:sldMk cId="2283453420" sldId="389"/>
            <ac:picMk id="16" creationId="{EFFB675F-E09F-BBA9-55F0-4C56B130C2D9}"/>
          </ac:picMkLst>
        </pc:picChg>
        <pc:picChg chg="add del mod">
          <ac:chgData name="Snooks, Kim" userId="d3280adf-933e-4871-888d-13dfabad143b" providerId="ADAL" clId="{B92F9CA3-64E5-B847-A52C-489DE090F4E3}" dt="2025-06-19T10:01:35.045" v="4412" actId="478"/>
          <ac:picMkLst>
            <pc:docMk/>
            <pc:sldMk cId="2283453420" sldId="389"/>
            <ac:picMk id="18" creationId="{078DC4B6-A6E5-D59D-FF82-E1030906ECE7}"/>
          </ac:picMkLst>
        </pc:picChg>
        <pc:picChg chg="add mod">
          <ac:chgData name="Snooks, Kim" userId="d3280adf-933e-4871-888d-13dfabad143b" providerId="ADAL" clId="{B92F9CA3-64E5-B847-A52C-489DE090F4E3}" dt="2025-06-20T10:06:11.105" v="6066" actId="962"/>
          <ac:picMkLst>
            <pc:docMk/>
            <pc:sldMk cId="2283453420" sldId="389"/>
            <ac:picMk id="20" creationId="{FEF52B79-836A-09D9-1975-36DF31C4623F}"/>
          </ac:picMkLst>
        </pc:picChg>
      </pc:sldChg>
      <pc:sldChg chg="addSp delSp modSp add mod modTransition modNotesTx">
        <pc:chgData name="Snooks, Kim" userId="d3280adf-933e-4871-888d-13dfabad143b" providerId="ADAL" clId="{B92F9CA3-64E5-B847-A52C-489DE090F4E3}" dt="2025-06-20T13:08:03.143" v="6873"/>
        <pc:sldMkLst>
          <pc:docMk/>
          <pc:sldMk cId="2233857846" sldId="390"/>
        </pc:sldMkLst>
        <pc:spChg chg="del">
          <ac:chgData name="Snooks, Kim" userId="d3280adf-933e-4871-888d-13dfabad143b" providerId="ADAL" clId="{B92F9CA3-64E5-B847-A52C-489DE090F4E3}" dt="2025-06-19T10:00:43.134" v="4394" actId="478"/>
          <ac:spMkLst>
            <pc:docMk/>
            <pc:sldMk cId="2233857846" sldId="390"/>
            <ac:spMk id="2" creationId="{81A8D300-F96C-CAD0-201B-D537DB625DA8}"/>
          </ac:spMkLst>
        </pc:spChg>
        <pc:spChg chg="del">
          <ac:chgData name="Snooks, Kim" userId="d3280adf-933e-4871-888d-13dfabad143b" providerId="ADAL" clId="{B92F9CA3-64E5-B847-A52C-489DE090F4E3}" dt="2025-06-20T12:53:41.209" v="6621" actId="478"/>
          <ac:spMkLst>
            <pc:docMk/>
            <pc:sldMk cId="2233857846" sldId="390"/>
            <ac:spMk id="3" creationId="{90D88678-F061-8A23-34E4-6CB67C0A98EA}"/>
          </ac:spMkLst>
        </pc:spChg>
        <pc:spChg chg="add del mod">
          <ac:chgData name="Snooks, Kim" userId="d3280adf-933e-4871-888d-13dfabad143b" providerId="ADAL" clId="{B92F9CA3-64E5-B847-A52C-489DE090F4E3}" dt="2025-06-20T12:53:45.361" v="6622" actId="478"/>
          <ac:spMkLst>
            <pc:docMk/>
            <pc:sldMk cId="2233857846" sldId="390"/>
            <ac:spMk id="5" creationId="{8486F4CE-2267-6F59-8320-333847128C3D}"/>
          </ac:spMkLst>
        </pc:spChg>
        <pc:spChg chg="mod ord">
          <ac:chgData name="Snooks, Kim" userId="d3280adf-933e-4871-888d-13dfabad143b" providerId="ADAL" clId="{B92F9CA3-64E5-B847-A52C-489DE090F4E3}" dt="2025-06-20T12:53:34.955" v="6620" actId="13244"/>
          <ac:spMkLst>
            <pc:docMk/>
            <pc:sldMk cId="2233857846" sldId="390"/>
            <ac:spMk id="6" creationId="{F67900F4-39E8-1ED3-8A70-2C8436A368CF}"/>
          </ac:spMkLst>
        </pc:spChg>
        <pc:spChg chg="mod">
          <ac:chgData name="Snooks, Kim" userId="d3280adf-933e-4871-888d-13dfabad143b" providerId="ADAL" clId="{B92F9CA3-64E5-B847-A52C-489DE090F4E3}" dt="2025-06-20T10:06:12.915" v="6068" actId="962"/>
          <ac:spMkLst>
            <pc:docMk/>
            <pc:sldMk cId="2233857846" sldId="390"/>
            <ac:spMk id="8" creationId="{320DF58E-3C94-E016-A95F-1B1A4277D703}"/>
          </ac:spMkLst>
        </pc:spChg>
        <pc:spChg chg="mod">
          <ac:chgData name="Snooks, Kim" userId="d3280adf-933e-4871-888d-13dfabad143b" providerId="ADAL" clId="{B92F9CA3-64E5-B847-A52C-489DE090F4E3}" dt="2025-06-20T10:06:12.015" v="6067" actId="962"/>
          <ac:spMkLst>
            <pc:docMk/>
            <pc:sldMk cId="2233857846" sldId="390"/>
            <ac:spMk id="13" creationId="{0A4D5535-CE56-9366-85AE-57EFD0D992E4}"/>
          </ac:spMkLst>
        </pc:spChg>
        <pc:spChg chg="add mod ord">
          <ac:chgData name="Snooks, Kim" userId="d3280adf-933e-4871-888d-13dfabad143b" providerId="ADAL" clId="{B92F9CA3-64E5-B847-A52C-489DE090F4E3}" dt="2025-06-20T12:53:34.955" v="6620" actId="13244"/>
          <ac:spMkLst>
            <pc:docMk/>
            <pc:sldMk cId="2233857846" sldId="390"/>
            <ac:spMk id="14" creationId="{2EEDE87E-8B55-4AD5-41B4-9D8311FCC3A8}"/>
          </ac:spMkLst>
        </pc:spChg>
        <pc:spChg chg="add mod ord">
          <ac:chgData name="Snooks, Kim" userId="d3280adf-933e-4871-888d-13dfabad143b" providerId="ADAL" clId="{B92F9CA3-64E5-B847-A52C-489DE090F4E3}" dt="2025-06-20T12:53:34.955" v="6620" actId="13244"/>
          <ac:spMkLst>
            <pc:docMk/>
            <pc:sldMk cId="2233857846" sldId="390"/>
            <ac:spMk id="15" creationId="{2FA3575B-34F6-B243-8BF5-EDA2C972DBDE}"/>
          </ac:spMkLst>
        </pc:spChg>
        <pc:spChg chg="add del mod">
          <ac:chgData name="Snooks, Kim" userId="d3280adf-933e-4871-888d-13dfabad143b" providerId="ADAL" clId="{B92F9CA3-64E5-B847-A52C-489DE090F4E3}" dt="2025-06-19T10:00:47.747" v="4395" actId="478"/>
          <ac:spMkLst>
            <pc:docMk/>
            <pc:sldMk cId="2233857846" sldId="390"/>
            <ac:spMk id="19" creationId="{C300C078-E68D-DC8C-25AD-3FD90C72632B}"/>
          </ac:spMkLst>
        </pc:spChg>
        <pc:picChg chg="mod">
          <ac:chgData name="Snooks, Kim" userId="d3280adf-933e-4871-888d-13dfabad143b" providerId="ADAL" clId="{B92F9CA3-64E5-B847-A52C-489DE090F4E3}" dt="2025-06-20T10:06:13.717" v="6069" actId="962"/>
          <ac:picMkLst>
            <pc:docMk/>
            <pc:sldMk cId="2233857846" sldId="390"/>
            <ac:picMk id="4" creationId="{7A172B16-C9B3-5C71-11B8-B21F9AB86C33}"/>
          </ac:picMkLst>
        </pc:picChg>
        <pc:picChg chg="add del mod">
          <ac:chgData name="Snooks, Kim" userId="d3280adf-933e-4871-888d-13dfabad143b" providerId="ADAL" clId="{B92F9CA3-64E5-B847-A52C-489DE090F4E3}" dt="2025-06-19T09:47:25.620" v="4274" actId="478"/>
          <ac:picMkLst>
            <pc:docMk/>
            <pc:sldMk cId="2233857846" sldId="390"/>
            <ac:picMk id="7" creationId="{B03104B0-DCF1-9FF3-C5C0-0EE1A4ECB608}"/>
          </ac:picMkLst>
        </pc:picChg>
        <pc:picChg chg="del">
          <ac:chgData name="Snooks, Kim" userId="d3280adf-933e-4871-888d-13dfabad143b" providerId="ADAL" clId="{B92F9CA3-64E5-B847-A52C-489DE090F4E3}" dt="2025-06-19T10:00:43.134" v="4394" actId="478"/>
          <ac:picMkLst>
            <pc:docMk/>
            <pc:sldMk cId="2233857846" sldId="390"/>
            <ac:picMk id="10" creationId="{30BB2C3B-CFDC-E520-1ED8-E17E0CF62D99}"/>
          </ac:picMkLst>
        </pc:picChg>
        <pc:picChg chg="add del mod">
          <ac:chgData name="Snooks, Kim" userId="d3280adf-933e-4871-888d-13dfabad143b" providerId="ADAL" clId="{B92F9CA3-64E5-B847-A52C-489DE090F4E3}" dt="2025-06-19T10:00:43.134" v="4394" actId="478"/>
          <ac:picMkLst>
            <pc:docMk/>
            <pc:sldMk cId="2233857846" sldId="390"/>
            <ac:picMk id="11" creationId="{8E175A57-B47B-1224-A80F-F3E6311F5524}"/>
          </ac:picMkLst>
        </pc:picChg>
        <pc:picChg chg="add mod">
          <ac:chgData name="Snooks, Kim" userId="d3280adf-933e-4871-888d-13dfabad143b" providerId="ADAL" clId="{B92F9CA3-64E5-B847-A52C-489DE090F4E3}" dt="2025-06-20T10:06:14.417" v="6070" actId="962"/>
          <ac:picMkLst>
            <pc:docMk/>
            <pc:sldMk cId="2233857846" sldId="390"/>
            <ac:picMk id="12" creationId="{34F4DE7C-E828-5D75-730B-FED19F16ED98}"/>
          </ac:picMkLst>
        </pc:picChg>
        <pc:picChg chg="add mod">
          <ac:chgData name="Snooks, Kim" userId="d3280adf-933e-4871-888d-13dfabad143b" providerId="ADAL" clId="{B92F9CA3-64E5-B847-A52C-489DE090F4E3}" dt="2025-06-20T10:06:18.955" v="6072" actId="962"/>
          <ac:picMkLst>
            <pc:docMk/>
            <pc:sldMk cId="2233857846" sldId="390"/>
            <ac:picMk id="16" creationId="{EB6774CA-6A04-558A-272B-0A289E54AC4D}"/>
          </ac:picMkLst>
        </pc:picChg>
        <pc:picChg chg="add mod">
          <ac:chgData name="Snooks, Kim" userId="d3280adf-933e-4871-888d-13dfabad143b" providerId="ADAL" clId="{B92F9CA3-64E5-B847-A52C-489DE090F4E3}" dt="2025-06-20T10:06:23.233" v="6074" actId="962"/>
          <ac:picMkLst>
            <pc:docMk/>
            <pc:sldMk cId="2233857846" sldId="390"/>
            <ac:picMk id="17" creationId="{F2CA4192-A927-16ED-98A1-E45B745EC673}"/>
          </ac:picMkLst>
        </pc:picChg>
        <pc:picChg chg="add mod">
          <ac:chgData name="Snooks, Kim" userId="d3280adf-933e-4871-888d-13dfabad143b" providerId="ADAL" clId="{B92F9CA3-64E5-B847-A52C-489DE090F4E3}" dt="2025-06-20T10:06:19.985" v="6073" actId="962"/>
          <ac:picMkLst>
            <pc:docMk/>
            <pc:sldMk cId="2233857846" sldId="390"/>
            <ac:picMk id="20" creationId="{45C24F7A-63FF-2168-7D99-A0D6A87DB9B8}"/>
          </ac:picMkLst>
        </pc:picChg>
      </pc:sldChg>
      <pc:sldChg chg="addSp modSp add mod modTransition">
        <pc:chgData name="Snooks, Kim" userId="d3280adf-933e-4871-888d-13dfabad143b" providerId="ADAL" clId="{B92F9CA3-64E5-B847-A52C-489DE090F4E3}" dt="2025-06-20T13:08:03.143" v="6873"/>
        <pc:sldMkLst>
          <pc:docMk/>
          <pc:sldMk cId="1282929405" sldId="391"/>
        </pc:sldMkLst>
        <pc:spChg chg="mod ord">
          <ac:chgData name="Snooks, Kim" userId="d3280adf-933e-4871-888d-13dfabad143b" providerId="ADAL" clId="{B92F9CA3-64E5-B847-A52C-489DE090F4E3}" dt="2025-06-20T12:53:57.530" v="6625" actId="13244"/>
          <ac:spMkLst>
            <pc:docMk/>
            <pc:sldMk cId="1282929405" sldId="391"/>
            <ac:spMk id="2" creationId="{C1584307-EE7B-F906-0254-0428A8ECE340}"/>
          </ac:spMkLst>
        </pc:spChg>
        <pc:spChg chg="mod ord">
          <ac:chgData name="Snooks, Kim" userId="d3280adf-933e-4871-888d-13dfabad143b" providerId="ADAL" clId="{B92F9CA3-64E5-B847-A52C-489DE090F4E3}" dt="2025-06-20T12:53:57.530" v="6625" actId="13244"/>
          <ac:spMkLst>
            <pc:docMk/>
            <pc:sldMk cId="1282929405" sldId="391"/>
            <ac:spMk id="3" creationId="{2CD0212D-44FB-2D2B-3A54-56C940890013}"/>
          </ac:spMkLst>
        </pc:spChg>
        <pc:spChg chg="ord">
          <ac:chgData name="Snooks, Kim" userId="d3280adf-933e-4871-888d-13dfabad143b" providerId="ADAL" clId="{B92F9CA3-64E5-B847-A52C-489DE090F4E3}" dt="2025-06-20T12:53:57.530" v="6625" actId="13244"/>
          <ac:spMkLst>
            <pc:docMk/>
            <pc:sldMk cId="1282929405" sldId="391"/>
            <ac:spMk id="6" creationId="{C9683383-6883-F42D-B0FC-1BD97A7558C3}"/>
          </ac:spMkLst>
        </pc:spChg>
        <pc:spChg chg="mod">
          <ac:chgData name="Snooks, Kim" userId="d3280adf-933e-4871-888d-13dfabad143b" providerId="ADAL" clId="{B92F9CA3-64E5-B847-A52C-489DE090F4E3}" dt="2025-06-20T10:06:25.512" v="6076" actId="962"/>
          <ac:spMkLst>
            <pc:docMk/>
            <pc:sldMk cId="1282929405" sldId="391"/>
            <ac:spMk id="7" creationId="{A738D3D3-49E6-4485-B85F-AE311937B68C}"/>
          </ac:spMkLst>
        </pc:spChg>
        <pc:spChg chg="mod">
          <ac:chgData name="Snooks, Kim" userId="d3280adf-933e-4871-888d-13dfabad143b" providerId="ADAL" clId="{B92F9CA3-64E5-B847-A52C-489DE090F4E3}" dt="2025-06-20T10:06:24.633" v="6075" actId="962"/>
          <ac:spMkLst>
            <pc:docMk/>
            <pc:sldMk cId="1282929405" sldId="391"/>
            <ac:spMk id="13" creationId="{C0798C7C-DAC9-B462-74E3-4EE2D2A08807}"/>
          </ac:spMkLst>
        </pc:spChg>
        <pc:picChg chg="mod">
          <ac:chgData name="Snooks, Kim" userId="d3280adf-933e-4871-888d-13dfabad143b" providerId="ADAL" clId="{B92F9CA3-64E5-B847-A52C-489DE090F4E3}" dt="2025-06-20T10:06:27.531" v="6078" actId="962"/>
          <ac:picMkLst>
            <pc:docMk/>
            <pc:sldMk cId="1282929405" sldId="391"/>
            <ac:picMk id="4" creationId="{D2E54120-7460-93E4-B2AC-AD53AAF712A1}"/>
          </ac:picMkLst>
        </pc:picChg>
        <pc:picChg chg="add mod">
          <ac:chgData name="Snooks, Kim" userId="d3280adf-933e-4871-888d-13dfabad143b" providerId="ADAL" clId="{B92F9CA3-64E5-B847-A52C-489DE090F4E3}" dt="2025-06-20T10:06:32.305" v="6080" actId="962"/>
          <ac:picMkLst>
            <pc:docMk/>
            <pc:sldMk cId="1282929405" sldId="391"/>
            <ac:picMk id="5" creationId="{D1C67ABB-EB14-30A1-30A4-A0BA859FBB21}"/>
          </ac:picMkLst>
        </pc:picChg>
        <pc:picChg chg="mod">
          <ac:chgData name="Snooks, Kim" userId="d3280adf-933e-4871-888d-13dfabad143b" providerId="ADAL" clId="{B92F9CA3-64E5-B847-A52C-489DE090F4E3}" dt="2025-06-20T10:06:26.403" v="6077" actId="962"/>
          <ac:picMkLst>
            <pc:docMk/>
            <pc:sldMk cId="1282929405" sldId="391"/>
            <ac:picMk id="10" creationId="{43C4540E-1F22-FEFC-9DB1-1118708C1530}"/>
          </ac:picMkLst>
        </pc:picChg>
      </pc:sldChg>
      <pc:sldChg chg="addSp modSp add mod modTransition">
        <pc:chgData name="Snooks, Kim" userId="d3280adf-933e-4871-888d-13dfabad143b" providerId="ADAL" clId="{B92F9CA3-64E5-B847-A52C-489DE090F4E3}" dt="2025-06-20T13:08:03.143" v="6873"/>
        <pc:sldMkLst>
          <pc:docMk/>
          <pc:sldMk cId="3347007483" sldId="392"/>
        </pc:sldMkLst>
        <pc:spChg chg="mod ord">
          <ac:chgData name="Snooks, Kim" userId="d3280adf-933e-4871-888d-13dfabad143b" providerId="ADAL" clId="{B92F9CA3-64E5-B847-A52C-489DE090F4E3}" dt="2025-06-20T12:54:07.377" v="6628" actId="13244"/>
          <ac:spMkLst>
            <pc:docMk/>
            <pc:sldMk cId="3347007483" sldId="392"/>
            <ac:spMk id="2" creationId="{A3FCB04A-0E95-29CC-6822-2A5C28F647AD}"/>
          </ac:spMkLst>
        </pc:spChg>
        <pc:spChg chg="mod ord">
          <ac:chgData name="Snooks, Kim" userId="d3280adf-933e-4871-888d-13dfabad143b" providerId="ADAL" clId="{B92F9CA3-64E5-B847-A52C-489DE090F4E3}" dt="2025-06-20T12:54:07.377" v="6628" actId="13244"/>
          <ac:spMkLst>
            <pc:docMk/>
            <pc:sldMk cId="3347007483" sldId="392"/>
            <ac:spMk id="3" creationId="{6FC0FC5A-700E-0920-DC4F-FF64931441FE}"/>
          </ac:spMkLst>
        </pc:spChg>
        <pc:spChg chg="mod ord">
          <ac:chgData name="Snooks, Kim" userId="d3280adf-933e-4871-888d-13dfabad143b" providerId="ADAL" clId="{B92F9CA3-64E5-B847-A52C-489DE090F4E3}" dt="2025-06-20T12:54:07.377" v="6628" actId="13244"/>
          <ac:spMkLst>
            <pc:docMk/>
            <pc:sldMk cId="3347007483" sldId="392"/>
            <ac:spMk id="6" creationId="{FF7FDB27-7951-5B06-A7D6-DE12CD651EC5}"/>
          </ac:spMkLst>
        </pc:spChg>
        <pc:spChg chg="mod">
          <ac:chgData name="Snooks, Kim" userId="d3280adf-933e-4871-888d-13dfabad143b" providerId="ADAL" clId="{B92F9CA3-64E5-B847-A52C-489DE090F4E3}" dt="2025-06-20T10:06:34.084" v="6082" actId="962"/>
          <ac:spMkLst>
            <pc:docMk/>
            <pc:sldMk cId="3347007483" sldId="392"/>
            <ac:spMk id="7" creationId="{91E3C856-3D72-B2B8-E61E-D281823E6F5A}"/>
          </ac:spMkLst>
        </pc:spChg>
        <pc:spChg chg="mod">
          <ac:chgData name="Snooks, Kim" userId="d3280adf-933e-4871-888d-13dfabad143b" providerId="ADAL" clId="{B92F9CA3-64E5-B847-A52C-489DE090F4E3}" dt="2025-06-20T10:06:33.250" v="6081" actId="962"/>
          <ac:spMkLst>
            <pc:docMk/>
            <pc:sldMk cId="3347007483" sldId="392"/>
            <ac:spMk id="13" creationId="{F85DBEE0-8FF4-A2DD-A782-53F02492042D}"/>
          </ac:spMkLst>
        </pc:spChg>
        <pc:picChg chg="mod">
          <ac:chgData name="Snooks, Kim" userId="d3280adf-933e-4871-888d-13dfabad143b" providerId="ADAL" clId="{B92F9CA3-64E5-B847-A52C-489DE090F4E3}" dt="2025-06-20T10:06:35.862" v="6084" actId="962"/>
          <ac:picMkLst>
            <pc:docMk/>
            <pc:sldMk cId="3347007483" sldId="392"/>
            <ac:picMk id="4" creationId="{C81492DA-DD3E-8912-9311-DC8E0B5D7D73}"/>
          </ac:picMkLst>
        </pc:picChg>
        <pc:picChg chg="add mod">
          <ac:chgData name="Snooks, Kim" userId="d3280adf-933e-4871-888d-13dfabad143b" providerId="ADAL" clId="{B92F9CA3-64E5-B847-A52C-489DE090F4E3}" dt="2025-06-20T10:06:41.405" v="6086" actId="962"/>
          <ac:picMkLst>
            <pc:docMk/>
            <pc:sldMk cId="3347007483" sldId="392"/>
            <ac:picMk id="8" creationId="{DFCCCE88-18FD-680B-4951-09015CEEC2F8}"/>
          </ac:picMkLst>
        </pc:picChg>
        <pc:picChg chg="mod">
          <ac:chgData name="Snooks, Kim" userId="d3280adf-933e-4871-888d-13dfabad143b" providerId="ADAL" clId="{B92F9CA3-64E5-B847-A52C-489DE090F4E3}" dt="2025-06-20T10:06:35.048" v="6083" actId="962"/>
          <ac:picMkLst>
            <pc:docMk/>
            <pc:sldMk cId="3347007483" sldId="392"/>
            <ac:picMk id="10" creationId="{88445E23-7DE2-7FEE-AB37-0C0A805A1A22}"/>
          </ac:picMkLst>
        </pc:picChg>
      </pc:sldChg>
      <pc:sldChg chg="addSp modSp add mod modTransition">
        <pc:chgData name="Snooks, Kim" userId="d3280adf-933e-4871-888d-13dfabad143b" providerId="ADAL" clId="{B92F9CA3-64E5-B847-A52C-489DE090F4E3}" dt="2025-06-20T13:08:03.143" v="6873"/>
        <pc:sldMkLst>
          <pc:docMk/>
          <pc:sldMk cId="3375131785" sldId="393"/>
        </pc:sldMkLst>
        <pc:spChg chg="mod ord">
          <ac:chgData name="Snooks, Kim" userId="d3280adf-933e-4871-888d-13dfabad143b" providerId="ADAL" clId="{B92F9CA3-64E5-B847-A52C-489DE090F4E3}" dt="2025-06-20T12:54:14.603" v="6631" actId="13244"/>
          <ac:spMkLst>
            <pc:docMk/>
            <pc:sldMk cId="3375131785" sldId="393"/>
            <ac:spMk id="2" creationId="{B1FA0306-2188-45E3-69B2-84E064BFDA48}"/>
          </ac:spMkLst>
        </pc:spChg>
        <pc:spChg chg="mod ord">
          <ac:chgData name="Snooks, Kim" userId="d3280adf-933e-4871-888d-13dfabad143b" providerId="ADAL" clId="{B92F9CA3-64E5-B847-A52C-489DE090F4E3}" dt="2025-06-20T12:54:14.603" v="6631" actId="13244"/>
          <ac:spMkLst>
            <pc:docMk/>
            <pc:sldMk cId="3375131785" sldId="393"/>
            <ac:spMk id="3" creationId="{45F3EF09-2D2B-5311-F06C-0FA8EF111E7B}"/>
          </ac:spMkLst>
        </pc:spChg>
        <pc:spChg chg="mod ord">
          <ac:chgData name="Snooks, Kim" userId="d3280adf-933e-4871-888d-13dfabad143b" providerId="ADAL" clId="{B92F9CA3-64E5-B847-A52C-489DE090F4E3}" dt="2025-06-20T12:54:14.603" v="6631" actId="13244"/>
          <ac:spMkLst>
            <pc:docMk/>
            <pc:sldMk cId="3375131785" sldId="393"/>
            <ac:spMk id="6" creationId="{6A5923D1-8AC1-4DA5-EB54-7C0BF2308549}"/>
          </ac:spMkLst>
        </pc:spChg>
        <pc:spChg chg="mod">
          <ac:chgData name="Snooks, Kim" userId="d3280adf-933e-4871-888d-13dfabad143b" providerId="ADAL" clId="{B92F9CA3-64E5-B847-A52C-489DE090F4E3}" dt="2025-06-20T10:06:43.351" v="6088" actId="962"/>
          <ac:spMkLst>
            <pc:docMk/>
            <pc:sldMk cId="3375131785" sldId="393"/>
            <ac:spMk id="7" creationId="{677DCB67-DFF5-03BF-DCBB-E8E27C717F1C}"/>
          </ac:spMkLst>
        </pc:spChg>
        <pc:spChg chg="mod">
          <ac:chgData name="Snooks, Kim" userId="d3280adf-933e-4871-888d-13dfabad143b" providerId="ADAL" clId="{B92F9CA3-64E5-B847-A52C-489DE090F4E3}" dt="2025-06-20T10:06:42.264" v="6087" actId="962"/>
          <ac:spMkLst>
            <pc:docMk/>
            <pc:sldMk cId="3375131785" sldId="393"/>
            <ac:spMk id="13" creationId="{D11C5D7D-488A-140C-081E-F89FD2F4061D}"/>
          </ac:spMkLst>
        </pc:spChg>
        <pc:picChg chg="mod">
          <ac:chgData name="Snooks, Kim" userId="d3280adf-933e-4871-888d-13dfabad143b" providerId="ADAL" clId="{B92F9CA3-64E5-B847-A52C-489DE090F4E3}" dt="2025-06-20T10:06:45.349" v="6090" actId="962"/>
          <ac:picMkLst>
            <pc:docMk/>
            <pc:sldMk cId="3375131785" sldId="393"/>
            <ac:picMk id="4" creationId="{5AEDB571-2A8D-655F-F1A5-863E1C366E5C}"/>
          </ac:picMkLst>
        </pc:picChg>
        <pc:picChg chg="add mod">
          <ac:chgData name="Snooks, Kim" userId="d3280adf-933e-4871-888d-13dfabad143b" providerId="ADAL" clId="{B92F9CA3-64E5-B847-A52C-489DE090F4E3}" dt="2025-06-20T10:06:50.088" v="6092" actId="962"/>
          <ac:picMkLst>
            <pc:docMk/>
            <pc:sldMk cId="3375131785" sldId="393"/>
            <ac:picMk id="8" creationId="{DCE8CBC3-2E82-FC1E-728C-B49D3A54FA23}"/>
          </ac:picMkLst>
        </pc:picChg>
        <pc:picChg chg="mod">
          <ac:chgData name="Snooks, Kim" userId="d3280adf-933e-4871-888d-13dfabad143b" providerId="ADAL" clId="{B92F9CA3-64E5-B847-A52C-489DE090F4E3}" dt="2025-06-20T10:06:44.292" v="6089" actId="962"/>
          <ac:picMkLst>
            <pc:docMk/>
            <pc:sldMk cId="3375131785" sldId="393"/>
            <ac:picMk id="10" creationId="{9DF9B346-3FC8-1D1C-9D48-D021A02BDE82}"/>
          </ac:picMkLst>
        </pc:picChg>
      </pc:sldChg>
      <pc:sldChg chg="addSp modSp add mod modTransition">
        <pc:chgData name="Snooks, Kim" userId="d3280adf-933e-4871-888d-13dfabad143b" providerId="ADAL" clId="{B92F9CA3-64E5-B847-A52C-489DE090F4E3}" dt="2025-06-20T13:08:03.143" v="6873"/>
        <pc:sldMkLst>
          <pc:docMk/>
          <pc:sldMk cId="55257926" sldId="394"/>
        </pc:sldMkLst>
        <pc:spChg chg="mod ord">
          <ac:chgData name="Snooks, Kim" userId="d3280adf-933e-4871-888d-13dfabad143b" providerId="ADAL" clId="{B92F9CA3-64E5-B847-A52C-489DE090F4E3}" dt="2025-06-20T12:54:22.249" v="6634" actId="13244"/>
          <ac:spMkLst>
            <pc:docMk/>
            <pc:sldMk cId="55257926" sldId="394"/>
            <ac:spMk id="2" creationId="{4528AB15-9BA6-0259-E367-7E9D50C9DED1}"/>
          </ac:spMkLst>
        </pc:spChg>
        <pc:spChg chg="mod ord">
          <ac:chgData name="Snooks, Kim" userId="d3280adf-933e-4871-888d-13dfabad143b" providerId="ADAL" clId="{B92F9CA3-64E5-B847-A52C-489DE090F4E3}" dt="2025-06-20T12:54:22.249" v="6634" actId="13244"/>
          <ac:spMkLst>
            <pc:docMk/>
            <pc:sldMk cId="55257926" sldId="394"/>
            <ac:spMk id="3" creationId="{B57BFF07-8E92-41CE-645A-C46F812FA3FF}"/>
          </ac:spMkLst>
        </pc:spChg>
        <pc:spChg chg="mod ord">
          <ac:chgData name="Snooks, Kim" userId="d3280adf-933e-4871-888d-13dfabad143b" providerId="ADAL" clId="{B92F9CA3-64E5-B847-A52C-489DE090F4E3}" dt="2025-06-20T12:54:22.249" v="6634" actId="13244"/>
          <ac:spMkLst>
            <pc:docMk/>
            <pc:sldMk cId="55257926" sldId="394"/>
            <ac:spMk id="6" creationId="{B1C59543-CE61-FBD7-00F0-0A16876F221F}"/>
          </ac:spMkLst>
        </pc:spChg>
        <pc:spChg chg="mod">
          <ac:chgData name="Snooks, Kim" userId="d3280adf-933e-4871-888d-13dfabad143b" providerId="ADAL" clId="{B92F9CA3-64E5-B847-A52C-489DE090F4E3}" dt="2025-06-20T10:06:51.573" v="6094" actId="962"/>
          <ac:spMkLst>
            <pc:docMk/>
            <pc:sldMk cId="55257926" sldId="394"/>
            <ac:spMk id="8" creationId="{C8CE3D92-0989-8C05-CF11-2A1BF8795B23}"/>
          </ac:spMkLst>
        </pc:spChg>
        <pc:spChg chg="mod">
          <ac:chgData name="Snooks, Kim" userId="d3280adf-933e-4871-888d-13dfabad143b" providerId="ADAL" clId="{B92F9CA3-64E5-B847-A52C-489DE090F4E3}" dt="2025-06-20T10:06:50.948" v="6093" actId="962"/>
          <ac:spMkLst>
            <pc:docMk/>
            <pc:sldMk cId="55257926" sldId="394"/>
            <ac:spMk id="13" creationId="{A5EE3530-0F8C-21D8-DD04-C000654D726F}"/>
          </ac:spMkLst>
        </pc:spChg>
        <pc:picChg chg="mod">
          <ac:chgData name="Snooks, Kim" userId="d3280adf-933e-4871-888d-13dfabad143b" providerId="ADAL" clId="{B92F9CA3-64E5-B847-A52C-489DE090F4E3}" dt="2025-06-20T10:06:53.426" v="6096" actId="962"/>
          <ac:picMkLst>
            <pc:docMk/>
            <pc:sldMk cId="55257926" sldId="394"/>
            <ac:picMk id="4" creationId="{87542039-343E-0585-619B-785CC94EF5CB}"/>
          </ac:picMkLst>
        </pc:picChg>
        <pc:picChg chg="add mod">
          <ac:chgData name="Snooks, Kim" userId="d3280adf-933e-4871-888d-13dfabad143b" providerId="ADAL" clId="{B92F9CA3-64E5-B847-A52C-489DE090F4E3}" dt="2025-06-20T10:06:58.671" v="6098" actId="962"/>
          <ac:picMkLst>
            <pc:docMk/>
            <pc:sldMk cId="55257926" sldId="394"/>
            <ac:picMk id="7" creationId="{E0DEC3B8-2E2E-CEF4-74DA-8B362A88CEE3}"/>
          </ac:picMkLst>
        </pc:picChg>
        <pc:picChg chg="mod">
          <ac:chgData name="Snooks, Kim" userId="d3280adf-933e-4871-888d-13dfabad143b" providerId="ADAL" clId="{B92F9CA3-64E5-B847-A52C-489DE090F4E3}" dt="2025-06-20T10:06:52.477" v="6095" actId="962"/>
          <ac:picMkLst>
            <pc:docMk/>
            <pc:sldMk cId="55257926" sldId="394"/>
            <ac:picMk id="10" creationId="{AD274F6D-62BC-2A02-CE5B-3C0AF076E3D2}"/>
          </ac:picMkLst>
        </pc:picChg>
        <pc:picChg chg="add mod">
          <ac:chgData name="Snooks, Kim" userId="d3280adf-933e-4871-888d-13dfabad143b" providerId="ADAL" clId="{B92F9CA3-64E5-B847-A52C-489DE090F4E3}" dt="2025-06-20T10:07:02.405" v="6100" actId="962"/>
          <ac:picMkLst>
            <pc:docMk/>
            <pc:sldMk cId="55257926" sldId="394"/>
            <ac:picMk id="11" creationId="{51F3D425-B688-D28E-FDA8-3C73825F86CD}"/>
          </ac:picMkLst>
        </pc:picChg>
      </pc:sldChg>
      <pc:sldChg chg="addSp modSp add mod modTransition">
        <pc:chgData name="Snooks, Kim" userId="d3280adf-933e-4871-888d-13dfabad143b" providerId="ADAL" clId="{B92F9CA3-64E5-B847-A52C-489DE090F4E3}" dt="2025-06-20T13:08:03.143" v="6873"/>
        <pc:sldMkLst>
          <pc:docMk/>
          <pc:sldMk cId="1494902645" sldId="395"/>
        </pc:sldMkLst>
        <pc:spChg chg="mod ord">
          <ac:chgData name="Snooks, Kim" userId="d3280adf-933e-4871-888d-13dfabad143b" providerId="ADAL" clId="{B92F9CA3-64E5-B847-A52C-489DE090F4E3}" dt="2025-06-20T12:54:29.557" v="6637" actId="13244"/>
          <ac:spMkLst>
            <pc:docMk/>
            <pc:sldMk cId="1494902645" sldId="395"/>
            <ac:spMk id="2" creationId="{EB9ADBED-ED0D-FBF6-9766-2CA08E5FB0D5}"/>
          </ac:spMkLst>
        </pc:spChg>
        <pc:spChg chg="mod ord">
          <ac:chgData name="Snooks, Kim" userId="d3280adf-933e-4871-888d-13dfabad143b" providerId="ADAL" clId="{B92F9CA3-64E5-B847-A52C-489DE090F4E3}" dt="2025-06-20T12:54:29.557" v="6637" actId="13244"/>
          <ac:spMkLst>
            <pc:docMk/>
            <pc:sldMk cId="1494902645" sldId="395"/>
            <ac:spMk id="3" creationId="{5D33F0A3-E099-9496-8C23-CA737D6229D2}"/>
          </ac:spMkLst>
        </pc:spChg>
        <pc:spChg chg="mod ord">
          <ac:chgData name="Snooks, Kim" userId="d3280adf-933e-4871-888d-13dfabad143b" providerId="ADAL" clId="{B92F9CA3-64E5-B847-A52C-489DE090F4E3}" dt="2025-06-20T12:54:29.557" v="6637" actId="13244"/>
          <ac:spMkLst>
            <pc:docMk/>
            <pc:sldMk cId="1494902645" sldId="395"/>
            <ac:spMk id="6" creationId="{9201EB9C-FC61-6AA2-7918-C63CE557143D}"/>
          </ac:spMkLst>
        </pc:spChg>
        <pc:spChg chg="mod">
          <ac:chgData name="Snooks, Kim" userId="d3280adf-933e-4871-888d-13dfabad143b" providerId="ADAL" clId="{B92F9CA3-64E5-B847-A52C-489DE090F4E3}" dt="2025-06-20T10:07:05.269" v="6102" actId="962"/>
          <ac:spMkLst>
            <pc:docMk/>
            <pc:sldMk cId="1494902645" sldId="395"/>
            <ac:spMk id="7" creationId="{88A5B401-771B-3755-DA99-022563A4DE29}"/>
          </ac:spMkLst>
        </pc:spChg>
        <pc:spChg chg="mod">
          <ac:chgData name="Snooks, Kim" userId="d3280adf-933e-4871-888d-13dfabad143b" providerId="ADAL" clId="{B92F9CA3-64E5-B847-A52C-489DE090F4E3}" dt="2025-06-20T10:07:04.233" v="6101" actId="962"/>
          <ac:spMkLst>
            <pc:docMk/>
            <pc:sldMk cId="1494902645" sldId="395"/>
            <ac:spMk id="13" creationId="{55A97C31-5D79-21DA-4EBE-BC52CFC3D9E2}"/>
          </ac:spMkLst>
        </pc:spChg>
        <pc:picChg chg="mod">
          <ac:chgData name="Snooks, Kim" userId="d3280adf-933e-4871-888d-13dfabad143b" providerId="ADAL" clId="{B92F9CA3-64E5-B847-A52C-489DE090F4E3}" dt="2025-06-20T10:07:07.177" v="6104" actId="962"/>
          <ac:picMkLst>
            <pc:docMk/>
            <pc:sldMk cId="1494902645" sldId="395"/>
            <ac:picMk id="4" creationId="{D3C585E3-5510-CC6D-8132-D3C4296F8E02}"/>
          </ac:picMkLst>
        </pc:picChg>
        <pc:picChg chg="add mod">
          <ac:chgData name="Snooks, Kim" userId="d3280adf-933e-4871-888d-13dfabad143b" providerId="ADAL" clId="{B92F9CA3-64E5-B847-A52C-489DE090F4E3}" dt="2025-06-20T10:07:13.721" v="6106" actId="962"/>
          <ac:picMkLst>
            <pc:docMk/>
            <pc:sldMk cId="1494902645" sldId="395"/>
            <ac:picMk id="8" creationId="{DD906C9C-6A02-97C5-0A7A-FDC2E55583D6}"/>
          </ac:picMkLst>
        </pc:picChg>
        <pc:picChg chg="mod">
          <ac:chgData name="Snooks, Kim" userId="d3280adf-933e-4871-888d-13dfabad143b" providerId="ADAL" clId="{B92F9CA3-64E5-B847-A52C-489DE090F4E3}" dt="2025-06-20T10:07:06.155" v="6103" actId="962"/>
          <ac:picMkLst>
            <pc:docMk/>
            <pc:sldMk cId="1494902645" sldId="395"/>
            <ac:picMk id="10" creationId="{EB9BED00-B8BC-C778-B423-A74B582F266D}"/>
          </ac:picMkLst>
        </pc:picChg>
      </pc:sldChg>
      <pc:sldChg chg="addSp modSp add mod modTransition">
        <pc:chgData name="Snooks, Kim" userId="d3280adf-933e-4871-888d-13dfabad143b" providerId="ADAL" clId="{B92F9CA3-64E5-B847-A52C-489DE090F4E3}" dt="2025-06-20T13:32:10.583" v="7011"/>
        <pc:sldMkLst>
          <pc:docMk/>
          <pc:sldMk cId="3617467883" sldId="396"/>
        </pc:sldMkLst>
        <pc:spChg chg="mod ord">
          <ac:chgData name="Snooks, Kim" userId="d3280adf-933e-4871-888d-13dfabad143b" providerId="ADAL" clId="{B92F9CA3-64E5-B847-A52C-489DE090F4E3}" dt="2025-06-20T12:54:38.082" v="6640" actId="13244"/>
          <ac:spMkLst>
            <pc:docMk/>
            <pc:sldMk cId="3617467883" sldId="396"/>
            <ac:spMk id="2" creationId="{D46CD3F1-D276-467F-1227-9341514C15DD}"/>
          </ac:spMkLst>
        </pc:spChg>
        <pc:spChg chg="mod ord">
          <ac:chgData name="Snooks, Kim" userId="d3280adf-933e-4871-888d-13dfabad143b" providerId="ADAL" clId="{B92F9CA3-64E5-B847-A52C-489DE090F4E3}" dt="2025-06-20T12:54:38.082" v="6640" actId="13244"/>
          <ac:spMkLst>
            <pc:docMk/>
            <pc:sldMk cId="3617467883" sldId="396"/>
            <ac:spMk id="3" creationId="{041281DB-7385-E528-EBE9-56CF28CF4B84}"/>
          </ac:spMkLst>
        </pc:spChg>
        <pc:spChg chg="mod ord">
          <ac:chgData name="Snooks, Kim" userId="d3280adf-933e-4871-888d-13dfabad143b" providerId="ADAL" clId="{B92F9CA3-64E5-B847-A52C-489DE090F4E3}" dt="2025-06-20T12:54:38.082" v="6640" actId="13244"/>
          <ac:spMkLst>
            <pc:docMk/>
            <pc:sldMk cId="3617467883" sldId="396"/>
            <ac:spMk id="6" creationId="{4C3E5A4C-D7EB-F7A1-0D2E-15791593BD12}"/>
          </ac:spMkLst>
        </pc:spChg>
        <pc:spChg chg="mod">
          <ac:chgData name="Snooks, Kim" userId="d3280adf-933e-4871-888d-13dfabad143b" providerId="ADAL" clId="{B92F9CA3-64E5-B847-A52C-489DE090F4E3}" dt="2025-06-20T10:07:15.899" v="6108" actId="962"/>
          <ac:spMkLst>
            <pc:docMk/>
            <pc:sldMk cId="3617467883" sldId="396"/>
            <ac:spMk id="7" creationId="{56B66C54-E6A3-A663-A73B-0C71B267EDF0}"/>
          </ac:spMkLst>
        </pc:spChg>
        <pc:spChg chg="mod">
          <ac:chgData name="Snooks, Kim" userId="d3280adf-933e-4871-888d-13dfabad143b" providerId="ADAL" clId="{B92F9CA3-64E5-B847-A52C-489DE090F4E3}" dt="2025-06-20T10:07:15.015" v="6107" actId="962"/>
          <ac:spMkLst>
            <pc:docMk/>
            <pc:sldMk cId="3617467883" sldId="396"/>
            <ac:spMk id="13" creationId="{60B05441-3A52-6779-6FE3-52B643C74A73}"/>
          </ac:spMkLst>
        </pc:spChg>
        <pc:picChg chg="mod">
          <ac:chgData name="Snooks, Kim" userId="d3280adf-933e-4871-888d-13dfabad143b" providerId="ADAL" clId="{B92F9CA3-64E5-B847-A52C-489DE090F4E3}" dt="2025-06-20T10:07:17.945" v="6110" actId="962"/>
          <ac:picMkLst>
            <pc:docMk/>
            <pc:sldMk cId="3617467883" sldId="396"/>
            <ac:picMk id="4" creationId="{ED4581F2-681F-4323-FF4F-95B9DF3B2324}"/>
          </ac:picMkLst>
        </pc:picChg>
        <pc:picChg chg="add mod">
          <ac:chgData name="Snooks, Kim" userId="d3280adf-933e-4871-888d-13dfabad143b" providerId="ADAL" clId="{B92F9CA3-64E5-B847-A52C-489DE090F4E3}" dt="2025-06-20T10:07:23.571" v="6112" actId="962"/>
          <ac:picMkLst>
            <pc:docMk/>
            <pc:sldMk cId="3617467883" sldId="396"/>
            <ac:picMk id="8" creationId="{E96302F7-D735-FAE6-8317-7CAF2C420197}"/>
          </ac:picMkLst>
        </pc:picChg>
        <pc:picChg chg="mod">
          <ac:chgData name="Snooks, Kim" userId="d3280adf-933e-4871-888d-13dfabad143b" providerId="ADAL" clId="{B92F9CA3-64E5-B847-A52C-489DE090F4E3}" dt="2025-06-20T10:07:16.865" v="6109" actId="962"/>
          <ac:picMkLst>
            <pc:docMk/>
            <pc:sldMk cId="3617467883" sldId="396"/>
            <ac:picMk id="10" creationId="{492E14DE-A724-7BD4-DC95-140209CD0498}"/>
          </ac:picMkLst>
        </pc:picChg>
      </pc:sldChg>
      <pc:sldChg chg="addSp modSp add mod modTransition">
        <pc:chgData name="Snooks, Kim" userId="d3280adf-933e-4871-888d-13dfabad143b" providerId="ADAL" clId="{B92F9CA3-64E5-B847-A52C-489DE090F4E3}" dt="2025-06-20T13:08:03.143" v="6873"/>
        <pc:sldMkLst>
          <pc:docMk/>
          <pc:sldMk cId="3284341562" sldId="397"/>
        </pc:sldMkLst>
        <pc:spChg chg="mod ord">
          <ac:chgData name="Snooks, Kim" userId="d3280adf-933e-4871-888d-13dfabad143b" providerId="ADAL" clId="{B92F9CA3-64E5-B847-A52C-489DE090F4E3}" dt="2025-06-20T12:54:44.753" v="6643" actId="13244"/>
          <ac:spMkLst>
            <pc:docMk/>
            <pc:sldMk cId="3284341562" sldId="397"/>
            <ac:spMk id="2" creationId="{ABF76619-3DE9-2E8D-D7D8-57A5858CB635}"/>
          </ac:spMkLst>
        </pc:spChg>
        <pc:spChg chg="mod ord">
          <ac:chgData name="Snooks, Kim" userId="d3280adf-933e-4871-888d-13dfabad143b" providerId="ADAL" clId="{B92F9CA3-64E5-B847-A52C-489DE090F4E3}" dt="2025-06-20T12:54:44.753" v="6643" actId="13244"/>
          <ac:spMkLst>
            <pc:docMk/>
            <pc:sldMk cId="3284341562" sldId="397"/>
            <ac:spMk id="3" creationId="{7B2753C3-EF23-F7DE-4FDC-232C9C58BCB5}"/>
          </ac:spMkLst>
        </pc:spChg>
        <pc:spChg chg="ord">
          <ac:chgData name="Snooks, Kim" userId="d3280adf-933e-4871-888d-13dfabad143b" providerId="ADAL" clId="{B92F9CA3-64E5-B847-A52C-489DE090F4E3}" dt="2025-06-20T12:54:44.753" v="6643" actId="13244"/>
          <ac:spMkLst>
            <pc:docMk/>
            <pc:sldMk cId="3284341562" sldId="397"/>
            <ac:spMk id="6" creationId="{B4A34B16-ECC2-927F-8CFB-C10D5C60ADEF}"/>
          </ac:spMkLst>
        </pc:spChg>
        <pc:spChg chg="mod">
          <ac:chgData name="Snooks, Kim" userId="d3280adf-933e-4871-888d-13dfabad143b" providerId="ADAL" clId="{B92F9CA3-64E5-B847-A52C-489DE090F4E3}" dt="2025-06-20T10:07:25.349" v="6114" actId="962"/>
          <ac:spMkLst>
            <pc:docMk/>
            <pc:sldMk cId="3284341562" sldId="397"/>
            <ac:spMk id="7" creationId="{B25BD73A-38C0-60BD-4C1A-84D374FF9BCD}"/>
          </ac:spMkLst>
        </pc:spChg>
        <pc:spChg chg="mod">
          <ac:chgData name="Snooks, Kim" userId="d3280adf-933e-4871-888d-13dfabad143b" providerId="ADAL" clId="{B92F9CA3-64E5-B847-A52C-489DE090F4E3}" dt="2025-06-20T10:07:24.516" v="6113" actId="962"/>
          <ac:spMkLst>
            <pc:docMk/>
            <pc:sldMk cId="3284341562" sldId="397"/>
            <ac:spMk id="13" creationId="{B45260F6-7488-F81C-6663-B268C1D29E41}"/>
          </ac:spMkLst>
        </pc:spChg>
        <pc:picChg chg="mod">
          <ac:chgData name="Snooks, Kim" userId="d3280adf-933e-4871-888d-13dfabad143b" providerId="ADAL" clId="{B92F9CA3-64E5-B847-A52C-489DE090F4E3}" dt="2025-06-20T10:07:27.148" v="6116" actId="962"/>
          <ac:picMkLst>
            <pc:docMk/>
            <pc:sldMk cId="3284341562" sldId="397"/>
            <ac:picMk id="4" creationId="{7E84B1E9-DC26-B711-3802-8FF99C059130}"/>
          </ac:picMkLst>
        </pc:picChg>
        <pc:picChg chg="add mod">
          <ac:chgData name="Snooks, Kim" userId="d3280adf-933e-4871-888d-13dfabad143b" providerId="ADAL" clId="{B92F9CA3-64E5-B847-A52C-489DE090F4E3}" dt="2025-06-20T10:07:31.670" v="6118" actId="962"/>
          <ac:picMkLst>
            <pc:docMk/>
            <pc:sldMk cId="3284341562" sldId="397"/>
            <ac:picMk id="8" creationId="{FB68BF6D-ADE5-92DA-B19F-E6A7661EA3BE}"/>
          </ac:picMkLst>
        </pc:picChg>
        <pc:picChg chg="mod">
          <ac:chgData name="Snooks, Kim" userId="d3280adf-933e-4871-888d-13dfabad143b" providerId="ADAL" clId="{B92F9CA3-64E5-B847-A52C-489DE090F4E3}" dt="2025-06-20T10:07:26.219" v="6115" actId="962"/>
          <ac:picMkLst>
            <pc:docMk/>
            <pc:sldMk cId="3284341562" sldId="397"/>
            <ac:picMk id="10" creationId="{357AA371-6C5C-C56D-1412-DDCBC4B37261}"/>
          </ac:picMkLst>
        </pc:picChg>
      </pc:sldChg>
      <pc:sldChg chg="addSp modSp add mod modTransition">
        <pc:chgData name="Snooks, Kim" userId="d3280adf-933e-4871-888d-13dfabad143b" providerId="ADAL" clId="{B92F9CA3-64E5-B847-A52C-489DE090F4E3}" dt="2025-06-20T13:08:03.143" v="6873"/>
        <pc:sldMkLst>
          <pc:docMk/>
          <pc:sldMk cId="3807135783" sldId="398"/>
        </pc:sldMkLst>
        <pc:spChg chg="mod ord">
          <ac:chgData name="Snooks, Kim" userId="d3280adf-933e-4871-888d-13dfabad143b" providerId="ADAL" clId="{B92F9CA3-64E5-B847-A52C-489DE090F4E3}" dt="2025-06-20T12:54:52.260" v="6646" actId="13244"/>
          <ac:spMkLst>
            <pc:docMk/>
            <pc:sldMk cId="3807135783" sldId="398"/>
            <ac:spMk id="2" creationId="{8395C77B-CAA5-B550-D831-E6BE861C740A}"/>
          </ac:spMkLst>
        </pc:spChg>
        <pc:spChg chg="mod ord">
          <ac:chgData name="Snooks, Kim" userId="d3280adf-933e-4871-888d-13dfabad143b" providerId="ADAL" clId="{B92F9CA3-64E5-B847-A52C-489DE090F4E3}" dt="2025-06-20T12:54:52.260" v="6646" actId="13244"/>
          <ac:spMkLst>
            <pc:docMk/>
            <pc:sldMk cId="3807135783" sldId="398"/>
            <ac:spMk id="3" creationId="{9CF58FFE-FCCB-6A64-517F-A926DF8899D0}"/>
          </ac:spMkLst>
        </pc:spChg>
        <pc:spChg chg="ord">
          <ac:chgData name="Snooks, Kim" userId="d3280adf-933e-4871-888d-13dfabad143b" providerId="ADAL" clId="{B92F9CA3-64E5-B847-A52C-489DE090F4E3}" dt="2025-06-20T12:54:52.260" v="6646" actId="13244"/>
          <ac:spMkLst>
            <pc:docMk/>
            <pc:sldMk cId="3807135783" sldId="398"/>
            <ac:spMk id="6" creationId="{8E70B761-C931-15EB-0EA9-6C72379EAAD7}"/>
          </ac:spMkLst>
        </pc:spChg>
        <pc:spChg chg="mod">
          <ac:chgData name="Snooks, Kim" userId="d3280adf-933e-4871-888d-13dfabad143b" providerId="ADAL" clId="{B92F9CA3-64E5-B847-A52C-489DE090F4E3}" dt="2025-06-20T10:07:33.465" v="6120" actId="962"/>
          <ac:spMkLst>
            <pc:docMk/>
            <pc:sldMk cId="3807135783" sldId="398"/>
            <ac:spMk id="8" creationId="{49BC25A7-F39A-A1DB-F196-DAFA54239C75}"/>
          </ac:spMkLst>
        </pc:spChg>
        <pc:spChg chg="mod">
          <ac:chgData name="Snooks, Kim" userId="d3280adf-933e-4871-888d-13dfabad143b" providerId="ADAL" clId="{B92F9CA3-64E5-B847-A52C-489DE090F4E3}" dt="2025-06-20T10:07:32.633" v="6119" actId="962"/>
          <ac:spMkLst>
            <pc:docMk/>
            <pc:sldMk cId="3807135783" sldId="398"/>
            <ac:spMk id="13" creationId="{FFFC969F-1A37-81E5-B481-79FAF2F202A4}"/>
          </ac:spMkLst>
        </pc:spChg>
        <pc:picChg chg="mod">
          <ac:chgData name="Snooks, Kim" userId="d3280adf-933e-4871-888d-13dfabad143b" providerId="ADAL" clId="{B92F9CA3-64E5-B847-A52C-489DE090F4E3}" dt="2025-06-20T10:07:35.050" v="6122" actId="962"/>
          <ac:picMkLst>
            <pc:docMk/>
            <pc:sldMk cId="3807135783" sldId="398"/>
            <ac:picMk id="4" creationId="{AABABC15-40DD-7A73-3487-2B63EF716355}"/>
          </ac:picMkLst>
        </pc:picChg>
        <pc:picChg chg="add mod">
          <ac:chgData name="Snooks, Kim" userId="d3280adf-933e-4871-888d-13dfabad143b" providerId="ADAL" clId="{B92F9CA3-64E5-B847-A52C-489DE090F4E3}" dt="2025-06-20T10:07:39.720" v="6124" actId="962"/>
          <ac:picMkLst>
            <pc:docMk/>
            <pc:sldMk cId="3807135783" sldId="398"/>
            <ac:picMk id="7" creationId="{D5AA1C4A-6579-D690-6370-99D8C2181F30}"/>
          </ac:picMkLst>
        </pc:picChg>
        <pc:picChg chg="mod">
          <ac:chgData name="Snooks, Kim" userId="d3280adf-933e-4871-888d-13dfabad143b" providerId="ADAL" clId="{B92F9CA3-64E5-B847-A52C-489DE090F4E3}" dt="2025-06-20T10:07:34.168" v="6121" actId="962"/>
          <ac:picMkLst>
            <pc:docMk/>
            <pc:sldMk cId="3807135783" sldId="398"/>
            <ac:picMk id="10" creationId="{39C7E9B6-8158-FC1C-EF71-B9EB94793894}"/>
          </ac:picMkLst>
        </pc:picChg>
        <pc:picChg chg="add mod">
          <ac:chgData name="Snooks, Kim" userId="d3280adf-933e-4871-888d-13dfabad143b" providerId="ADAL" clId="{B92F9CA3-64E5-B847-A52C-489DE090F4E3}" dt="2025-06-20T10:07:44.520" v="6126" actId="962"/>
          <ac:picMkLst>
            <pc:docMk/>
            <pc:sldMk cId="3807135783" sldId="398"/>
            <ac:picMk id="11" creationId="{E13FAE41-F1BC-53BE-7890-5AC460FBEB34}"/>
          </ac:picMkLst>
        </pc:picChg>
      </pc:sldChg>
      <pc:sldChg chg="addSp modSp add mod modTransition">
        <pc:chgData name="Snooks, Kim" userId="d3280adf-933e-4871-888d-13dfabad143b" providerId="ADAL" clId="{B92F9CA3-64E5-B847-A52C-489DE090F4E3}" dt="2025-06-20T13:08:03.143" v="6873"/>
        <pc:sldMkLst>
          <pc:docMk/>
          <pc:sldMk cId="1370406921" sldId="399"/>
        </pc:sldMkLst>
        <pc:spChg chg="mod ord">
          <ac:chgData name="Snooks, Kim" userId="d3280adf-933e-4871-888d-13dfabad143b" providerId="ADAL" clId="{B92F9CA3-64E5-B847-A52C-489DE090F4E3}" dt="2025-06-20T12:55:01.337" v="6650" actId="13244"/>
          <ac:spMkLst>
            <pc:docMk/>
            <pc:sldMk cId="1370406921" sldId="399"/>
            <ac:spMk id="2" creationId="{3B8A6F98-A7F1-42F2-BC3B-E892649D598E}"/>
          </ac:spMkLst>
        </pc:spChg>
        <pc:spChg chg="mod ord">
          <ac:chgData name="Snooks, Kim" userId="d3280adf-933e-4871-888d-13dfabad143b" providerId="ADAL" clId="{B92F9CA3-64E5-B847-A52C-489DE090F4E3}" dt="2025-06-20T12:55:01.337" v="6650" actId="13244"/>
          <ac:spMkLst>
            <pc:docMk/>
            <pc:sldMk cId="1370406921" sldId="399"/>
            <ac:spMk id="3" creationId="{E9ED4959-4A8C-1A73-AE97-29AB728265FC}"/>
          </ac:spMkLst>
        </pc:spChg>
        <pc:spChg chg="ord">
          <ac:chgData name="Snooks, Kim" userId="d3280adf-933e-4871-888d-13dfabad143b" providerId="ADAL" clId="{B92F9CA3-64E5-B847-A52C-489DE090F4E3}" dt="2025-06-20T12:55:01.337" v="6650" actId="13244"/>
          <ac:spMkLst>
            <pc:docMk/>
            <pc:sldMk cId="1370406921" sldId="399"/>
            <ac:spMk id="6" creationId="{5CEE70C5-19E3-8813-616D-5850F3B8C2BE}"/>
          </ac:spMkLst>
        </pc:spChg>
        <pc:spChg chg="mod">
          <ac:chgData name="Snooks, Kim" userId="d3280adf-933e-4871-888d-13dfabad143b" providerId="ADAL" clId="{B92F9CA3-64E5-B847-A52C-489DE090F4E3}" dt="2025-06-20T10:07:46.711" v="6128" actId="962"/>
          <ac:spMkLst>
            <pc:docMk/>
            <pc:sldMk cId="1370406921" sldId="399"/>
            <ac:spMk id="7" creationId="{425153B4-D84E-7E76-73F2-8BDE2B6E26D7}"/>
          </ac:spMkLst>
        </pc:spChg>
        <pc:spChg chg="mod">
          <ac:chgData name="Snooks, Kim" userId="d3280adf-933e-4871-888d-13dfabad143b" providerId="ADAL" clId="{B92F9CA3-64E5-B847-A52C-489DE090F4E3}" dt="2025-06-20T10:07:45.959" v="6127" actId="962"/>
          <ac:spMkLst>
            <pc:docMk/>
            <pc:sldMk cId="1370406921" sldId="399"/>
            <ac:spMk id="13" creationId="{4415FE3F-76DE-B8F4-B47B-75D2943EA778}"/>
          </ac:spMkLst>
        </pc:spChg>
        <pc:picChg chg="mod">
          <ac:chgData name="Snooks, Kim" userId="d3280adf-933e-4871-888d-13dfabad143b" providerId="ADAL" clId="{B92F9CA3-64E5-B847-A52C-489DE090F4E3}" dt="2025-06-20T10:07:48.448" v="6130" actId="962"/>
          <ac:picMkLst>
            <pc:docMk/>
            <pc:sldMk cId="1370406921" sldId="399"/>
            <ac:picMk id="4" creationId="{EC82C0FF-7E7B-294E-9091-4D1D2311D5AD}"/>
          </ac:picMkLst>
        </pc:picChg>
        <pc:picChg chg="add mod">
          <ac:chgData name="Snooks, Kim" userId="d3280adf-933e-4871-888d-13dfabad143b" providerId="ADAL" clId="{B92F9CA3-64E5-B847-A52C-489DE090F4E3}" dt="2025-06-20T10:07:54.320" v="6132" actId="962"/>
          <ac:picMkLst>
            <pc:docMk/>
            <pc:sldMk cId="1370406921" sldId="399"/>
            <ac:picMk id="8" creationId="{DF6E310A-8B5D-FC6E-A5C1-856779BD584D}"/>
          </ac:picMkLst>
        </pc:picChg>
        <pc:picChg chg="mod">
          <ac:chgData name="Snooks, Kim" userId="d3280adf-933e-4871-888d-13dfabad143b" providerId="ADAL" clId="{B92F9CA3-64E5-B847-A52C-489DE090F4E3}" dt="2025-06-20T10:07:47.491" v="6129" actId="962"/>
          <ac:picMkLst>
            <pc:docMk/>
            <pc:sldMk cId="1370406921" sldId="399"/>
            <ac:picMk id="10" creationId="{37F2921B-7C08-7195-CA64-C5270A681EA8}"/>
          </ac:picMkLst>
        </pc:picChg>
      </pc:sldChg>
      <pc:sldChg chg="addSp modSp add mod modTransition">
        <pc:chgData name="Snooks, Kim" userId="d3280adf-933e-4871-888d-13dfabad143b" providerId="ADAL" clId="{B92F9CA3-64E5-B847-A52C-489DE090F4E3}" dt="2025-06-20T13:08:03.143" v="6873"/>
        <pc:sldMkLst>
          <pc:docMk/>
          <pc:sldMk cId="1324995317" sldId="400"/>
        </pc:sldMkLst>
        <pc:spChg chg="mod ord">
          <ac:chgData name="Snooks, Kim" userId="d3280adf-933e-4871-888d-13dfabad143b" providerId="ADAL" clId="{B92F9CA3-64E5-B847-A52C-489DE090F4E3}" dt="2025-06-20T12:55:09.279" v="6653" actId="13244"/>
          <ac:spMkLst>
            <pc:docMk/>
            <pc:sldMk cId="1324995317" sldId="400"/>
            <ac:spMk id="2" creationId="{A1F26081-C67A-7C0D-66E6-E3CBFCF332BE}"/>
          </ac:spMkLst>
        </pc:spChg>
        <pc:spChg chg="mod ord">
          <ac:chgData name="Snooks, Kim" userId="d3280adf-933e-4871-888d-13dfabad143b" providerId="ADAL" clId="{B92F9CA3-64E5-B847-A52C-489DE090F4E3}" dt="2025-06-20T12:55:09.279" v="6653" actId="13244"/>
          <ac:spMkLst>
            <pc:docMk/>
            <pc:sldMk cId="1324995317" sldId="400"/>
            <ac:spMk id="3" creationId="{057C08E3-DF1D-A427-5E8B-6C929224676C}"/>
          </ac:spMkLst>
        </pc:spChg>
        <pc:spChg chg="ord">
          <ac:chgData name="Snooks, Kim" userId="d3280adf-933e-4871-888d-13dfabad143b" providerId="ADAL" clId="{B92F9CA3-64E5-B847-A52C-489DE090F4E3}" dt="2025-06-20T12:55:09.279" v="6653" actId="13244"/>
          <ac:spMkLst>
            <pc:docMk/>
            <pc:sldMk cId="1324995317" sldId="400"/>
            <ac:spMk id="6" creationId="{8642AB73-A141-52AE-FF52-E3A98DC58139}"/>
          </ac:spMkLst>
        </pc:spChg>
        <pc:spChg chg="mod">
          <ac:chgData name="Snooks, Kim" userId="d3280adf-933e-4871-888d-13dfabad143b" providerId="ADAL" clId="{B92F9CA3-64E5-B847-A52C-489DE090F4E3}" dt="2025-06-20T10:07:56.080" v="6134" actId="962"/>
          <ac:spMkLst>
            <pc:docMk/>
            <pc:sldMk cId="1324995317" sldId="400"/>
            <ac:spMk id="7" creationId="{FE841C47-4327-C36F-4923-00EFD002F5EB}"/>
          </ac:spMkLst>
        </pc:spChg>
        <pc:spChg chg="mod">
          <ac:chgData name="Snooks, Kim" userId="d3280adf-933e-4871-888d-13dfabad143b" providerId="ADAL" clId="{B92F9CA3-64E5-B847-A52C-489DE090F4E3}" dt="2025-06-20T10:07:55.348" v="6133" actId="962"/>
          <ac:spMkLst>
            <pc:docMk/>
            <pc:sldMk cId="1324995317" sldId="400"/>
            <ac:spMk id="13" creationId="{9D891616-BDA8-912A-64AD-A1D65A3848DF}"/>
          </ac:spMkLst>
        </pc:spChg>
        <pc:picChg chg="mod">
          <ac:chgData name="Snooks, Kim" userId="d3280adf-933e-4871-888d-13dfabad143b" providerId="ADAL" clId="{B92F9CA3-64E5-B847-A52C-489DE090F4E3}" dt="2025-06-20T10:07:57.836" v="6136" actId="962"/>
          <ac:picMkLst>
            <pc:docMk/>
            <pc:sldMk cId="1324995317" sldId="400"/>
            <ac:picMk id="4" creationId="{24B6EFA9-386E-60E1-95F4-6FF6FEEDD8EF}"/>
          </ac:picMkLst>
        </pc:picChg>
        <pc:picChg chg="add mod">
          <ac:chgData name="Snooks, Kim" userId="d3280adf-933e-4871-888d-13dfabad143b" providerId="ADAL" clId="{B92F9CA3-64E5-B847-A52C-489DE090F4E3}" dt="2025-06-20T10:08:04.120" v="6138" actId="962"/>
          <ac:picMkLst>
            <pc:docMk/>
            <pc:sldMk cId="1324995317" sldId="400"/>
            <ac:picMk id="8" creationId="{C7EF2784-B0C9-1FE8-DFF1-BB42B3B80083}"/>
          </ac:picMkLst>
        </pc:picChg>
        <pc:picChg chg="mod">
          <ac:chgData name="Snooks, Kim" userId="d3280adf-933e-4871-888d-13dfabad143b" providerId="ADAL" clId="{B92F9CA3-64E5-B847-A52C-489DE090F4E3}" dt="2025-06-20T10:07:56.886" v="6135" actId="962"/>
          <ac:picMkLst>
            <pc:docMk/>
            <pc:sldMk cId="1324995317" sldId="400"/>
            <ac:picMk id="10" creationId="{569DFD03-B60D-77A7-FB9E-056B777BA747}"/>
          </ac:picMkLst>
        </pc:picChg>
      </pc:sldChg>
      <pc:sldChg chg="addSp modSp add mod modTransition">
        <pc:chgData name="Snooks, Kim" userId="d3280adf-933e-4871-888d-13dfabad143b" providerId="ADAL" clId="{B92F9CA3-64E5-B847-A52C-489DE090F4E3}" dt="2025-06-20T13:32:44.162" v="7016"/>
        <pc:sldMkLst>
          <pc:docMk/>
          <pc:sldMk cId="541417797" sldId="401"/>
        </pc:sldMkLst>
        <pc:spChg chg="mod ord">
          <ac:chgData name="Snooks, Kim" userId="d3280adf-933e-4871-888d-13dfabad143b" providerId="ADAL" clId="{B92F9CA3-64E5-B847-A52C-489DE090F4E3}" dt="2025-06-20T12:55:16.061" v="6656" actId="13244"/>
          <ac:spMkLst>
            <pc:docMk/>
            <pc:sldMk cId="541417797" sldId="401"/>
            <ac:spMk id="2" creationId="{E46D2485-59D7-6723-2824-C1AE4841DB43}"/>
          </ac:spMkLst>
        </pc:spChg>
        <pc:spChg chg="mod ord">
          <ac:chgData name="Snooks, Kim" userId="d3280adf-933e-4871-888d-13dfabad143b" providerId="ADAL" clId="{B92F9CA3-64E5-B847-A52C-489DE090F4E3}" dt="2025-06-20T12:55:16.061" v="6656" actId="13244"/>
          <ac:spMkLst>
            <pc:docMk/>
            <pc:sldMk cId="541417797" sldId="401"/>
            <ac:spMk id="3" creationId="{4F738036-84E6-172C-1C76-39F7578D2B2E}"/>
          </ac:spMkLst>
        </pc:spChg>
        <pc:spChg chg="mod ord">
          <ac:chgData name="Snooks, Kim" userId="d3280adf-933e-4871-888d-13dfabad143b" providerId="ADAL" clId="{B92F9CA3-64E5-B847-A52C-489DE090F4E3}" dt="2025-06-20T12:55:16.061" v="6656" actId="13244"/>
          <ac:spMkLst>
            <pc:docMk/>
            <pc:sldMk cId="541417797" sldId="401"/>
            <ac:spMk id="6" creationId="{0479638A-FB51-5F1F-41ED-C81F46A50EF6}"/>
          </ac:spMkLst>
        </pc:spChg>
        <pc:spChg chg="mod">
          <ac:chgData name="Snooks, Kim" userId="d3280adf-933e-4871-888d-13dfabad143b" providerId="ADAL" clId="{B92F9CA3-64E5-B847-A52C-489DE090F4E3}" dt="2025-06-20T10:08:06.649" v="6140" actId="962"/>
          <ac:spMkLst>
            <pc:docMk/>
            <pc:sldMk cId="541417797" sldId="401"/>
            <ac:spMk id="7" creationId="{BE1862E1-1596-8D14-C9A4-1E32A1EBB583}"/>
          </ac:spMkLst>
        </pc:spChg>
        <pc:spChg chg="mod">
          <ac:chgData name="Snooks, Kim" userId="d3280adf-933e-4871-888d-13dfabad143b" providerId="ADAL" clId="{B92F9CA3-64E5-B847-A52C-489DE090F4E3}" dt="2025-06-20T10:08:05.166" v="6139" actId="962"/>
          <ac:spMkLst>
            <pc:docMk/>
            <pc:sldMk cId="541417797" sldId="401"/>
            <ac:spMk id="13" creationId="{9B6051B4-5562-7F8D-D50E-D0A6FDA97357}"/>
          </ac:spMkLst>
        </pc:spChg>
        <pc:picChg chg="mod">
          <ac:chgData name="Snooks, Kim" userId="d3280adf-933e-4871-888d-13dfabad143b" providerId="ADAL" clId="{B92F9CA3-64E5-B847-A52C-489DE090F4E3}" dt="2025-06-20T10:08:08.532" v="6142" actId="962"/>
          <ac:picMkLst>
            <pc:docMk/>
            <pc:sldMk cId="541417797" sldId="401"/>
            <ac:picMk id="4" creationId="{EBDFDB7A-0750-509B-C4A6-F37BB3DD12A0}"/>
          </ac:picMkLst>
        </pc:picChg>
        <pc:picChg chg="add mod">
          <ac:chgData name="Snooks, Kim" userId="d3280adf-933e-4871-888d-13dfabad143b" providerId="ADAL" clId="{B92F9CA3-64E5-B847-A52C-489DE090F4E3}" dt="2025-06-20T10:08:17.787" v="6144" actId="962"/>
          <ac:picMkLst>
            <pc:docMk/>
            <pc:sldMk cId="541417797" sldId="401"/>
            <ac:picMk id="8" creationId="{D9CDCCC1-ACB5-3F5D-C56D-BF5BB02A77CE}"/>
          </ac:picMkLst>
        </pc:picChg>
        <pc:picChg chg="mod">
          <ac:chgData name="Snooks, Kim" userId="d3280adf-933e-4871-888d-13dfabad143b" providerId="ADAL" clId="{B92F9CA3-64E5-B847-A52C-489DE090F4E3}" dt="2025-06-20T10:08:07.548" v="6141" actId="962"/>
          <ac:picMkLst>
            <pc:docMk/>
            <pc:sldMk cId="541417797" sldId="401"/>
            <ac:picMk id="10" creationId="{6F80C8E9-A379-002F-D908-83A670CD5B43}"/>
          </ac:picMkLst>
        </pc:picChg>
      </pc:sldChg>
      <pc:sldChg chg="addSp modSp add mod modTransition">
        <pc:chgData name="Snooks, Kim" userId="d3280adf-933e-4871-888d-13dfabad143b" providerId="ADAL" clId="{B92F9CA3-64E5-B847-A52C-489DE090F4E3}" dt="2025-06-20T13:08:03.143" v="6873"/>
        <pc:sldMkLst>
          <pc:docMk/>
          <pc:sldMk cId="173669691" sldId="402"/>
        </pc:sldMkLst>
        <pc:spChg chg="mod ord">
          <ac:chgData name="Snooks, Kim" userId="d3280adf-933e-4871-888d-13dfabad143b" providerId="ADAL" clId="{B92F9CA3-64E5-B847-A52C-489DE090F4E3}" dt="2025-06-20T12:55:38.387" v="6659" actId="13244"/>
          <ac:spMkLst>
            <pc:docMk/>
            <pc:sldMk cId="173669691" sldId="402"/>
            <ac:spMk id="2" creationId="{5CD09C69-FD8E-FCA2-77D7-00C174F9D91D}"/>
          </ac:spMkLst>
        </pc:spChg>
        <pc:spChg chg="mod ord">
          <ac:chgData name="Snooks, Kim" userId="d3280adf-933e-4871-888d-13dfabad143b" providerId="ADAL" clId="{B92F9CA3-64E5-B847-A52C-489DE090F4E3}" dt="2025-06-20T12:55:38.387" v="6659" actId="13244"/>
          <ac:spMkLst>
            <pc:docMk/>
            <pc:sldMk cId="173669691" sldId="402"/>
            <ac:spMk id="3" creationId="{7ADC0EDC-7AF3-6333-F3D0-3C5072E50150}"/>
          </ac:spMkLst>
        </pc:spChg>
        <pc:spChg chg="mod ord">
          <ac:chgData name="Snooks, Kim" userId="d3280adf-933e-4871-888d-13dfabad143b" providerId="ADAL" clId="{B92F9CA3-64E5-B847-A52C-489DE090F4E3}" dt="2025-06-20T12:55:38.387" v="6659" actId="13244"/>
          <ac:spMkLst>
            <pc:docMk/>
            <pc:sldMk cId="173669691" sldId="402"/>
            <ac:spMk id="6" creationId="{1D69399C-18DD-86CE-DE5B-4E2C42741BFE}"/>
          </ac:spMkLst>
        </pc:spChg>
        <pc:spChg chg="mod">
          <ac:chgData name="Snooks, Kim" userId="d3280adf-933e-4871-888d-13dfabad143b" providerId="ADAL" clId="{B92F9CA3-64E5-B847-A52C-489DE090F4E3}" dt="2025-06-20T10:08:35.231" v="6146" actId="962"/>
          <ac:spMkLst>
            <pc:docMk/>
            <pc:sldMk cId="173669691" sldId="402"/>
            <ac:spMk id="8" creationId="{DE35D1FE-442E-C4AB-D056-64774EC6E6BC}"/>
          </ac:spMkLst>
        </pc:spChg>
        <pc:spChg chg="mod">
          <ac:chgData name="Snooks, Kim" userId="d3280adf-933e-4871-888d-13dfabad143b" providerId="ADAL" clId="{B92F9CA3-64E5-B847-A52C-489DE090F4E3}" dt="2025-06-20T10:08:34.209" v="6145" actId="962"/>
          <ac:spMkLst>
            <pc:docMk/>
            <pc:sldMk cId="173669691" sldId="402"/>
            <ac:spMk id="13" creationId="{98F4BD63-A14C-ABF5-1ECD-E6A5BC94C3CD}"/>
          </ac:spMkLst>
        </pc:spChg>
        <pc:picChg chg="mod">
          <ac:chgData name="Snooks, Kim" userId="d3280adf-933e-4871-888d-13dfabad143b" providerId="ADAL" clId="{B92F9CA3-64E5-B847-A52C-489DE090F4E3}" dt="2025-06-20T10:08:37.234" v="6148" actId="962"/>
          <ac:picMkLst>
            <pc:docMk/>
            <pc:sldMk cId="173669691" sldId="402"/>
            <ac:picMk id="4" creationId="{33D79EC2-3482-4D1B-6685-B2FD198910B4}"/>
          </ac:picMkLst>
        </pc:picChg>
        <pc:picChg chg="add mod">
          <ac:chgData name="Snooks, Kim" userId="d3280adf-933e-4871-888d-13dfabad143b" providerId="ADAL" clId="{B92F9CA3-64E5-B847-A52C-489DE090F4E3}" dt="2025-06-20T10:08:45.066" v="6149" actId="962"/>
          <ac:picMkLst>
            <pc:docMk/>
            <pc:sldMk cId="173669691" sldId="402"/>
            <ac:picMk id="7" creationId="{F05497A6-A4F9-8C46-9623-2CA0418D6D03}"/>
          </ac:picMkLst>
        </pc:picChg>
        <pc:picChg chg="mod">
          <ac:chgData name="Snooks, Kim" userId="d3280adf-933e-4871-888d-13dfabad143b" providerId="ADAL" clId="{B92F9CA3-64E5-B847-A52C-489DE090F4E3}" dt="2025-06-20T10:08:36.185" v="6147" actId="962"/>
          <ac:picMkLst>
            <pc:docMk/>
            <pc:sldMk cId="173669691" sldId="402"/>
            <ac:picMk id="10" creationId="{03F42345-4413-C1E4-7048-0AA928F71CE5}"/>
          </ac:picMkLst>
        </pc:picChg>
      </pc:sldChg>
      <pc:sldChg chg="addSp modSp add mod modTransition">
        <pc:chgData name="Snooks, Kim" userId="d3280adf-933e-4871-888d-13dfabad143b" providerId="ADAL" clId="{B92F9CA3-64E5-B847-A52C-489DE090F4E3}" dt="2025-06-20T13:08:03.143" v="6873"/>
        <pc:sldMkLst>
          <pc:docMk/>
          <pc:sldMk cId="3725013545" sldId="403"/>
        </pc:sldMkLst>
        <pc:spChg chg="mod ord">
          <ac:chgData name="Snooks, Kim" userId="d3280adf-933e-4871-888d-13dfabad143b" providerId="ADAL" clId="{B92F9CA3-64E5-B847-A52C-489DE090F4E3}" dt="2025-06-20T12:55:46.720" v="6662" actId="13244"/>
          <ac:spMkLst>
            <pc:docMk/>
            <pc:sldMk cId="3725013545" sldId="403"/>
            <ac:spMk id="2" creationId="{451F7E4B-73C2-BF33-D0B6-992DE095BE0B}"/>
          </ac:spMkLst>
        </pc:spChg>
        <pc:spChg chg="mod ord">
          <ac:chgData name="Snooks, Kim" userId="d3280adf-933e-4871-888d-13dfabad143b" providerId="ADAL" clId="{B92F9CA3-64E5-B847-A52C-489DE090F4E3}" dt="2025-06-20T12:55:46.720" v="6662" actId="13244"/>
          <ac:spMkLst>
            <pc:docMk/>
            <pc:sldMk cId="3725013545" sldId="403"/>
            <ac:spMk id="3" creationId="{ABEF3C25-E5AE-DA1F-19DF-783AA5A69CC9}"/>
          </ac:spMkLst>
        </pc:spChg>
        <pc:spChg chg="mod ord">
          <ac:chgData name="Snooks, Kim" userId="d3280adf-933e-4871-888d-13dfabad143b" providerId="ADAL" clId="{B92F9CA3-64E5-B847-A52C-489DE090F4E3}" dt="2025-06-20T12:55:46.720" v="6662" actId="13244"/>
          <ac:spMkLst>
            <pc:docMk/>
            <pc:sldMk cId="3725013545" sldId="403"/>
            <ac:spMk id="6" creationId="{9261D633-E8A4-BB0B-C1DC-A2C706C29434}"/>
          </ac:spMkLst>
        </pc:spChg>
        <pc:spChg chg="mod">
          <ac:chgData name="Snooks, Kim" userId="d3280adf-933e-4871-888d-13dfabad143b" providerId="ADAL" clId="{B92F9CA3-64E5-B847-A52C-489DE090F4E3}" dt="2025-06-20T10:08:47.546" v="6151" actId="962"/>
          <ac:spMkLst>
            <pc:docMk/>
            <pc:sldMk cId="3725013545" sldId="403"/>
            <ac:spMk id="7" creationId="{EFFE856B-A442-C6C2-F908-65D3BDC6AEAD}"/>
          </ac:spMkLst>
        </pc:spChg>
        <pc:spChg chg="mod">
          <ac:chgData name="Snooks, Kim" userId="d3280adf-933e-4871-888d-13dfabad143b" providerId="ADAL" clId="{B92F9CA3-64E5-B847-A52C-489DE090F4E3}" dt="2025-06-20T10:08:46.647" v="6150" actId="962"/>
          <ac:spMkLst>
            <pc:docMk/>
            <pc:sldMk cId="3725013545" sldId="403"/>
            <ac:spMk id="13" creationId="{A6909E08-6A0A-A74A-0BD3-936F8BDB60A4}"/>
          </ac:spMkLst>
        </pc:spChg>
        <pc:picChg chg="mod">
          <ac:chgData name="Snooks, Kim" userId="d3280adf-933e-4871-888d-13dfabad143b" providerId="ADAL" clId="{B92F9CA3-64E5-B847-A52C-489DE090F4E3}" dt="2025-06-20T10:08:49.634" v="6153" actId="962"/>
          <ac:picMkLst>
            <pc:docMk/>
            <pc:sldMk cId="3725013545" sldId="403"/>
            <ac:picMk id="4" creationId="{8A7AC3A7-8FEA-A590-FCC3-02C950126A46}"/>
          </ac:picMkLst>
        </pc:picChg>
        <pc:picChg chg="add mod">
          <ac:chgData name="Snooks, Kim" userId="d3280adf-933e-4871-888d-13dfabad143b" providerId="ADAL" clId="{B92F9CA3-64E5-B847-A52C-489DE090F4E3}" dt="2025-06-20T10:08:56.021" v="6155" actId="962"/>
          <ac:picMkLst>
            <pc:docMk/>
            <pc:sldMk cId="3725013545" sldId="403"/>
            <ac:picMk id="8" creationId="{6C1C5820-99BB-316C-92EE-285B7833026B}"/>
          </ac:picMkLst>
        </pc:picChg>
        <pc:picChg chg="mod">
          <ac:chgData name="Snooks, Kim" userId="d3280adf-933e-4871-888d-13dfabad143b" providerId="ADAL" clId="{B92F9CA3-64E5-B847-A52C-489DE090F4E3}" dt="2025-06-20T10:08:48.471" v="6152" actId="962"/>
          <ac:picMkLst>
            <pc:docMk/>
            <pc:sldMk cId="3725013545" sldId="403"/>
            <ac:picMk id="10" creationId="{E06AA55A-C616-8A1F-B129-51EC69F6F42C}"/>
          </ac:picMkLst>
        </pc:picChg>
      </pc:sldChg>
      <pc:sldChg chg="addSp modSp add mod modTransition">
        <pc:chgData name="Snooks, Kim" userId="d3280adf-933e-4871-888d-13dfabad143b" providerId="ADAL" clId="{B92F9CA3-64E5-B847-A52C-489DE090F4E3}" dt="2025-06-20T13:08:03.143" v="6873"/>
        <pc:sldMkLst>
          <pc:docMk/>
          <pc:sldMk cId="1188342806" sldId="404"/>
        </pc:sldMkLst>
        <pc:spChg chg="mod ord">
          <ac:chgData name="Snooks, Kim" userId="d3280adf-933e-4871-888d-13dfabad143b" providerId="ADAL" clId="{B92F9CA3-64E5-B847-A52C-489DE090F4E3}" dt="2025-06-20T12:55:54.280" v="6665" actId="13244"/>
          <ac:spMkLst>
            <pc:docMk/>
            <pc:sldMk cId="1188342806" sldId="404"/>
            <ac:spMk id="2" creationId="{D48D57ED-ED5D-1E63-FA38-910C9CE2C6BD}"/>
          </ac:spMkLst>
        </pc:spChg>
        <pc:spChg chg="mod ord">
          <ac:chgData name="Snooks, Kim" userId="d3280adf-933e-4871-888d-13dfabad143b" providerId="ADAL" clId="{B92F9CA3-64E5-B847-A52C-489DE090F4E3}" dt="2025-06-20T12:55:54.280" v="6665" actId="13244"/>
          <ac:spMkLst>
            <pc:docMk/>
            <pc:sldMk cId="1188342806" sldId="404"/>
            <ac:spMk id="3" creationId="{4FA8B9A0-F7E0-21A2-73C5-B0A38D5448EE}"/>
          </ac:spMkLst>
        </pc:spChg>
        <pc:spChg chg="mod ord">
          <ac:chgData name="Snooks, Kim" userId="d3280adf-933e-4871-888d-13dfabad143b" providerId="ADAL" clId="{B92F9CA3-64E5-B847-A52C-489DE090F4E3}" dt="2025-06-20T12:55:54.280" v="6665" actId="13244"/>
          <ac:spMkLst>
            <pc:docMk/>
            <pc:sldMk cId="1188342806" sldId="404"/>
            <ac:spMk id="6" creationId="{1B0522CB-762F-95DC-423E-4B0534AC3A83}"/>
          </ac:spMkLst>
        </pc:spChg>
        <pc:spChg chg="mod">
          <ac:chgData name="Snooks, Kim" userId="d3280adf-933e-4871-888d-13dfabad143b" providerId="ADAL" clId="{B92F9CA3-64E5-B847-A52C-489DE090F4E3}" dt="2025-06-20T10:08:58.431" v="6157" actId="962"/>
          <ac:spMkLst>
            <pc:docMk/>
            <pc:sldMk cId="1188342806" sldId="404"/>
            <ac:spMk id="7" creationId="{4DAA633D-9EA7-9AC2-2639-AEA799F9726F}"/>
          </ac:spMkLst>
        </pc:spChg>
        <pc:spChg chg="mod">
          <ac:chgData name="Snooks, Kim" userId="d3280adf-933e-4871-888d-13dfabad143b" providerId="ADAL" clId="{B92F9CA3-64E5-B847-A52C-489DE090F4E3}" dt="2025-06-20T10:08:57.280" v="6156" actId="962"/>
          <ac:spMkLst>
            <pc:docMk/>
            <pc:sldMk cId="1188342806" sldId="404"/>
            <ac:spMk id="13" creationId="{E6B5823F-E95E-853B-A1C7-84A13D76525F}"/>
          </ac:spMkLst>
        </pc:spChg>
        <pc:picChg chg="mod">
          <ac:chgData name="Snooks, Kim" userId="d3280adf-933e-4871-888d-13dfabad143b" providerId="ADAL" clId="{B92F9CA3-64E5-B847-A52C-489DE090F4E3}" dt="2025-06-20T10:09:00.650" v="6159" actId="962"/>
          <ac:picMkLst>
            <pc:docMk/>
            <pc:sldMk cId="1188342806" sldId="404"/>
            <ac:picMk id="4" creationId="{CBE2DB07-C906-FC41-DF34-1CBBB363D694}"/>
          </ac:picMkLst>
        </pc:picChg>
        <pc:picChg chg="add mod">
          <ac:chgData name="Snooks, Kim" userId="d3280adf-933e-4871-888d-13dfabad143b" providerId="ADAL" clId="{B92F9CA3-64E5-B847-A52C-489DE090F4E3}" dt="2025-06-20T10:09:05.120" v="6161" actId="962"/>
          <ac:picMkLst>
            <pc:docMk/>
            <pc:sldMk cId="1188342806" sldId="404"/>
            <ac:picMk id="8" creationId="{563BDD24-CBBA-1C3F-6C9F-B67B0EE03555}"/>
          </ac:picMkLst>
        </pc:picChg>
        <pc:picChg chg="mod">
          <ac:chgData name="Snooks, Kim" userId="d3280adf-933e-4871-888d-13dfabad143b" providerId="ADAL" clId="{B92F9CA3-64E5-B847-A52C-489DE090F4E3}" dt="2025-06-20T10:08:59.357" v="6158" actId="962"/>
          <ac:picMkLst>
            <pc:docMk/>
            <pc:sldMk cId="1188342806" sldId="404"/>
            <ac:picMk id="10" creationId="{D6A670CC-ECAB-F0C7-E8C1-D8A3A8F69165}"/>
          </ac:picMkLst>
        </pc:picChg>
      </pc:sldChg>
      <pc:sldChg chg="addSp modSp add mod modTransition">
        <pc:chgData name="Snooks, Kim" userId="d3280adf-933e-4871-888d-13dfabad143b" providerId="ADAL" clId="{B92F9CA3-64E5-B847-A52C-489DE090F4E3}" dt="2025-06-20T13:08:03.143" v="6873"/>
        <pc:sldMkLst>
          <pc:docMk/>
          <pc:sldMk cId="484948182" sldId="405"/>
        </pc:sldMkLst>
        <pc:spChg chg="mod ord">
          <ac:chgData name="Snooks, Kim" userId="d3280adf-933e-4871-888d-13dfabad143b" providerId="ADAL" clId="{B92F9CA3-64E5-B847-A52C-489DE090F4E3}" dt="2025-06-20T12:56:02.194" v="6668" actId="13244"/>
          <ac:spMkLst>
            <pc:docMk/>
            <pc:sldMk cId="484948182" sldId="405"/>
            <ac:spMk id="2" creationId="{300453C3-F503-DDE1-EDB1-4FEECCAF6041}"/>
          </ac:spMkLst>
        </pc:spChg>
        <pc:spChg chg="mod ord">
          <ac:chgData name="Snooks, Kim" userId="d3280adf-933e-4871-888d-13dfabad143b" providerId="ADAL" clId="{B92F9CA3-64E5-B847-A52C-489DE090F4E3}" dt="2025-06-20T12:56:02.194" v="6668" actId="13244"/>
          <ac:spMkLst>
            <pc:docMk/>
            <pc:sldMk cId="484948182" sldId="405"/>
            <ac:spMk id="3" creationId="{47CA3E9C-03C1-529E-0396-ABACC369341B}"/>
          </ac:spMkLst>
        </pc:spChg>
        <pc:spChg chg="mod ord">
          <ac:chgData name="Snooks, Kim" userId="d3280adf-933e-4871-888d-13dfabad143b" providerId="ADAL" clId="{B92F9CA3-64E5-B847-A52C-489DE090F4E3}" dt="2025-06-20T12:56:02.194" v="6668" actId="13244"/>
          <ac:spMkLst>
            <pc:docMk/>
            <pc:sldMk cId="484948182" sldId="405"/>
            <ac:spMk id="6" creationId="{5A2A0955-2F8C-1DF8-D604-49E5C8DD58A5}"/>
          </ac:spMkLst>
        </pc:spChg>
        <pc:spChg chg="mod">
          <ac:chgData name="Snooks, Kim" userId="d3280adf-933e-4871-888d-13dfabad143b" providerId="ADAL" clId="{B92F9CA3-64E5-B847-A52C-489DE090F4E3}" dt="2025-06-20T10:09:06.680" v="6163" actId="962"/>
          <ac:spMkLst>
            <pc:docMk/>
            <pc:sldMk cId="484948182" sldId="405"/>
            <ac:spMk id="7" creationId="{E876BC5D-785E-1ECB-CD2E-97354B97ECB9}"/>
          </ac:spMkLst>
        </pc:spChg>
        <pc:spChg chg="mod">
          <ac:chgData name="Snooks, Kim" userId="d3280adf-933e-4871-888d-13dfabad143b" providerId="ADAL" clId="{B92F9CA3-64E5-B847-A52C-489DE090F4E3}" dt="2025-06-20T10:09:05.927" v="6162" actId="962"/>
          <ac:spMkLst>
            <pc:docMk/>
            <pc:sldMk cId="484948182" sldId="405"/>
            <ac:spMk id="13" creationId="{8C7F120D-DDB9-65D6-2F13-6BE63CD80F9F}"/>
          </ac:spMkLst>
        </pc:spChg>
        <pc:picChg chg="mod">
          <ac:chgData name="Snooks, Kim" userId="d3280adf-933e-4871-888d-13dfabad143b" providerId="ADAL" clId="{B92F9CA3-64E5-B847-A52C-489DE090F4E3}" dt="2025-06-20T10:09:08.364" v="6165" actId="962"/>
          <ac:picMkLst>
            <pc:docMk/>
            <pc:sldMk cId="484948182" sldId="405"/>
            <ac:picMk id="4" creationId="{2B481303-F95C-B658-A500-0A7D64F28D72}"/>
          </ac:picMkLst>
        </pc:picChg>
        <pc:picChg chg="add mod">
          <ac:chgData name="Snooks, Kim" userId="d3280adf-933e-4871-888d-13dfabad143b" providerId="ADAL" clId="{B92F9CA3-64E5-B847-A52C-489DE090F4E3}" dt="2025-06-20T10:09:23.554" v="6167" actId="962"/>
          <ac:picMkLst>
            <pc:docMk/>
            <pc:sldMk cId="484948182" sldId="405"/>
            <ac:picMk id="8" creationId="{57FB5D64-8FFC-7D6E-B705-0C38A0366ACC}"/>
          </ac:picMkLst>
        </pc:picChg>
        <pc:picChg chg="mod">
          <ac:chgData name="Snooks, Kim" userId="d3280adf-933e-4871-888d-13dfabad143b" providerId="ADAL" clId="{B92F9CA3-64E5-B847-A52C-489DE090F4E3}" dt="2025-06-20T10:09:07.484" v="6164" actId="962"/>
          <ac:picMkLst>
            <pc:docMk/>
            <pc:sldMk cId="484948182" sldId="405"/>
            <ac:picMk id="10" creationId="{FC394D19-39F8-6B12-8C57-A7AD5673227F}"/>
          </ac:picMkLst>
        </pc:picChg>
      </pc:sldChg>
      <pc:sldChg chg="addSp modSp add mod modTransition">
        <pc:chgData name="Snooks, Kim" userId="d3280adf-933e-4871-888d-13dfabad143b" providerId="ADAL" clId="{B92F9CA3-64E5-B847-A52C-489DE090F4E3}" dt="2025-06-20T13:08:03.143" v="6873"/>
        <pc:sldMkLst>
          <pc:docMk/>
          <pc:sldMk cId="3058044341" sldId="406"/>
        </pc:sldMkLst>
        <pc:spChg chg="mod ord">
          <ac:chgData name="Snooks, Kim" userId="d3280adf-933e-4871-888d-13dfabad143b" providerId="ADAL" clId="{B92F9CA3-64E5-B847-A52C-489DE090F4E3}" dt="2025-06-20T12:56:13.270" v="6671" actId="13244"/>
          <ac:spMkLst>
            <pc:docMk/>
            <pc:sldMk cId="3058044341" sldId="406"/>
            <ac:spMk id="2" creationId="{796E01E8-D3D1-D955-CAA6-76FD09EAE567}"/>
          </ac:spMkLst>
        </pc:spChg>
        <pc:spChg chg="mod ord">
          <ac:chgData name="Snooks, Kim" userId="d3280adf-933e-4871-888d-13dfabad143b" providerId="ADAL" clId="{B92F9CA3-64E5-B847-A52C-489DE090F4E3}" dt="2025-06-20T12:56:13.270" v="6671" actId="13244"/>
          <ac:spMkLst>
            <pc:docMk/>
            <pc:sldMk cId="3058044341" sldId="406"/>
            <ac:spMk id="3" creationId="{8DF5F857-2F45-A9A8-A373-13B7AC96F749}"/>
          </ac:spMkLst>
        </pc:spChg>
        <pc:spChg chg="mod ord">
          <ac:chgData name="Snooks, Kim" userId="d3280adf-933e-4871-888d-13dfabad143b" providerId="ADAL" clId="{B92F9CA3-64E5-B847-A52C-489DE090F4E3}" dt="2025-06-20T12:56:13.270" v="6671" actId="13244"/>
          <ac:spMkLst>
            <pc:docMk/>
            <pc:sldMk cId="3058044341" sldId="406"/>
            <ac:spMk id="6" creationId="{6FD641AB-D0F9-31E0-02EE-BB2E4A67515D}"/>
          </ac:spMkLst>
        </pc:spChg>
        <pc:spChg chg="mod">
          <ac:chgData name="Snooks, Kim" userId="d3280adf-933e-4871-888d-13dfabad143b" providerId="ADAL" clId="{B92F9CA3-64E5-B847-A52C-489DE090F4E3}" dt="2025-06-20T10:09:25.964" v="6169" actId="962"/>
          <ac:spMkLst>
            <pc:docMk/>
            <pc:sldMk cId="3058044341" sldId="406"/>
            <ac:spMk id="8" creationId="{A85EF8BC-2063-5902-D979-C2B59D510F20}"/>
          </ac:spMkLst>
        </pc:spChg>
        <pc:spChg chg="mod">
          <ac:chgData name="Snooks, Kim" userId="d3280adf-933e-4871-888d-13dfabad143b" providerId="ADAL" clId="{B92F9CA3-64E5-B847-A52C-489DE090F4E3}" dt="2025-06-20T10:09:24.906" v="6168" actId="962"/>
          <ac:spMkLst>
            <pc:docMk/>
            <pc:sldMk cId="3058044341" sldId="406"/>
            <ac:spMk id="13" creationId="{4299D329-A30C-F974-64B3-820272D66FB0}"/>
          </ac:spMkLst>
        </pc:spChg>
        <pc:picChg chg="mod">
          <ac:chgData name="Snooks, Kim" userId="d3280adf-933e-4871-888d-13dfabad143b" providerId="ADAL" clId="{B92F9CA3-64E5-B847-A52C-489DE090F4E3}" dt="2025-06-20T10:09:27.526" v="6171" actId="962"/>
          <ac:picMkLst>
            <pc:docMk/>
            <pc:sldMk cId="3058044341" sldId="406"/>
            <ac:picMk id="4" creationId="{1899AA19-D698-C5DE-A377-130E2297E439}"/>
          </ac:picMkLst>
        </pc:picChg>
        <pc:picChg chg="add mod">
          <ac:chgData name="Snooks, Kim" userId="d3280adf-933e-4871-888d-13dfabad143b" providerId="ADAL" clId="{B92F9CA3-64E5-B847-A52C-489DE090F4E3}" dt="2025-06-20T10:09:34.169" v="6173" actId="962"/>
          <ac:picMkLst>
            <pc:docMk/>
            <pc:sldMk cId="3058044341" sldId="406"/>
            <ac:picMk id="7" creationId="{D8D5701E-5283-3845-B2EE-BC0FC296E93C}"/>
          </ac:picMkLst>
        </pc:picChg>
        <pc:picChg chg="mod">
          <ac:chgData name="Snooks, Kim" userId="d3280adf-933e-4871-888d-13dfabad143b" providerId="ADAL" clId="{B92F9CA3-64E5-B847-A52C-489DE090F4E3}" dt="2025-06-20T10:09:26.658" v="6170" actId="962"/>
          <ac:picMkLst>
            <pc:docMk/>
            <pc:sldMk cId="3058044341" sldId="406"/>
            <ac:picMk id="10" creationId="{B19ED762-3558-262D-3544-DA0A3F819AE1}"/>
          </ac:picMkLst>
        </pc:picChg>
      </pc:sldChg>
      <pc:sldChg chg="addSp modSp add mod modTransition">
        <pc:chgData name="Snooks, Kim" userId="d3280adf-933e-4871-888d-13dfabad143b" providerId="ADAL" clId="{B92F9CA3-64E5-B847-A52C-489DE090F4E3}" dt="2025-06-20T13:08:03.143" v="6873"/>
        <pc:sldMkLst>
          <pc:docMk/>
          <pc:sldMk cId="797859555" sldId="407"/>
        </pc:sldMkLst>
        <pc:spChg chg="mod ord">
          <ac:chgData name="Snooks, Kim" userId="d3280adf-933e-4871-888d-13dfabad143b" providerId="ADAL" clId="{B92F9CA3-64E5-B847-A52C-489DE090F4E3}" dt="2025-06-20T12:56:24.514" v="6674" actId="13244"/>
          <ac:spMkLst>
            <pc:docMk/>
            <pc:sldMk cId="797859555" sldId="407"/>
            <ac:spMk id="2" creationId="{25C2E556-D458-1C96-5499-B1656D151FCF}"/>
          </ac:spMkLst>
        </pc:spChg>
        <pc:spChg chg="mod ord">
          <ac:chgData name="Snooks, Kim" userId="d3280adf-933e-4871-888d-13dfabad143b" providerId="ADAL" clId="{B92F9CA3-64E5-B847-A52C-489DE090F4E3}" dt="2025-06-20T12:56:24.514" v="6674" actId="13244"/>
          <ac:spMkLst>
            <pc:docMk/>
            <pc:sldMk cId="797859555" sldId="407"/>
            <ac:spMk id="3" creationId="{7C4A956D-223E-7DF5-536A-8A186846B2F0}"/>
          </ac:spMkLst>
        </pc:spChg>
        <pc:spChg chg="ord">
          <ac:chgData name="Snooks, Kim" userId="d3280adf-933e-4871-888d-13dfabad143b" providerId="ADAL" clId="{B92F9CA3-64E5-B847-A52C-489DE090F4E3}" dt="2025-06-20T12:56:24.514" v="6674" actId="13244"/>
          <ac:spMkLst>
            <pc:docMk/>
            <pc:sldMk cId="797859555" sldId="407"/>
            <ac:spMk id="6" creationId="{2B7D3C0A-4FEC-7352-A2D1-0BCD11A6F2C0}"/>
          </ac:spMkLst>
        </pc:spChg>
        <pc:spChg chg="mod">
          <ac:chgData name="Snooks, Kim" userId="d3280adf-933e-4871-888d-13dfabad143b" providerId="ADAL" clId="{B92F9CA3-64E5-B847-A52C-489DE090F4E3}" dt="2025-06-20T10:09:53.814" v="6175" actId="962"/>
          <ac:spMkLst>
            <pc:docMk/>
            <pc:sldMk cId="797859555" sldId="407"/>
            <ac:spMk id="7" creationId="{BD5004FA-909C-7EF6-E4AE-B242561D4C7F}"/>
          </ac:spMkLst>
        </pc:spChg>
        <pc:spChg chg="mod">
          <ac:chgData name="Snooks, Kim" userId="d3280adf-933e-4871-888d-13dfabad143b" providerId="ADAL" clId="{B92F9CA3-64E5-B847-A52C-489DE090F4E3}" dt="2025-06-20T10:09:52.951" v="6174" actId="962"/>
          <ac:spMkLst>
            <pc:docMk/>
            <pc:sldMk cId="797859555" sldId="407"/>
            <ac:spMk id="13" creationId="{5ED02427-0B2F-A269-5FD2-C95345A052AF}"/>
          </ac:spMkLst>
        </pc:spChg>
        <pc:picChg chg="mod">
          <ac:chgData name="Snooks, Kim" userId="d3280adf-933e-4871-888d-13dfabad143b" providerId="ADAL" clId="{B92F9CA3-64E5-B847-A52C-489DE090F4E3}" dt="2025-06-20T10:09:55.846" v="6177" actId="962"/>
          <ac:picMkLst>
            <pc:docMk/>
            <pc:sldMk cId="797859555" sldId="407"/>
            <ac:picMk id="4" creationId="{A29C26C5-4B85-B691-6362-2D8E7E12559A}"/>
          </ac:picMkLst>
        </pc:picChg>
        <pc:picChg chg="add mod">
          <ac:chgData name="Snooks, Kim" userId="d3280adf-933e-4871-888d-13dfabad143b" providerId="ADAL" clId="{B92F9CA3-64E5-B847-A52C-489DE090F4E3}" dt="2025-06-20T10:10:00.835" v="6179" actId="962"/>
          <ac:picMkLst>
            <pc:docMk/>
            <pc:sldMk cId="797859555" sldId="407"/>
            <ac:picMk id="8" creationId="{7B6A3040-72AE-043C-C968-C1DE12F55216}"/>
          </ac:picMkLst>
        </pc:picChg>
        <pc:picChg chg="mod">
          <ac:chgData name="Snooks, Kim" userId="d3280adf-933e-4871-888d-13dfabad143b" providerId="ADAL" clId="{B92F9CA3-64E5-B847-A52C-489DE090F4E3}" dt="2025-06-20T10:09:54.668" v="6176" actId="962"/>
          <ac:picMkLst>
            <pc:docMk/>
            <pc:sldMk cId="797859555" sldId="407"/>
            <ac:picMk id="10" creationId="{23823289-51E1-6261-F29C-3A771C6A32DA}"/>
          </ac:picMkLst>
        </pc:picChg>
      </pc:sldChg>
      <pc:sldChg chg="addSp modSp add mod modTransition">
        <pc:chgData name="Snooks, Kim" userId="d3280adf-933e-4871-888d-13dfabad143b" providerId="ADAL" clId="{B92F9CA3-64E5-B847-A52C-489DE090F4E3}" dt="2025-06-20T13:08:03.143" v="6873"/>
        <pc:sldMkLst>
          <pc:docMk/>
          <pc:sldMk cId="2020539036" sldId="408"/>
        </pc:sldMkLst>
        <pc:spChg chg="mod ord">
          <ac:chgData name="Snooks, Kim" userId="d3280adf-933e-4871-888d-13dfabad143b" providerId="ADAL" clId="{B92F9CA3-64E5-B847-A52C-489DE090F4E3}" dt="2025-06-20T12:56:31.129" v="6677" actId="13244"/>
          <ac:spMkLst>
            <pc:docMk/>
            <pc:sldMk cId="2020539036" sldId="408"/>
            <ac:spMk id="2" creationId="{A59A893C-E348-1E51-31F7-187256B7BBE2}"/>
          </ac:spMkLst>
        </pc:spChg>
        <pc:spChg chg="mod ord">
          <ac:chgData name="Snooks, Kim" userId="d3280adf-933e-4871-888d-13dfabad143b" providerId="ADAL" clId="{B92F9CA3-64E5-B847-A52C-489DE090F4E3}" dt="2025-06-20T12:56:31.129" v="6677" actId="13244"/>
          <ac:spMkLst>
            <pc:docMk/>
            <pc:sldMk cId="2020539036" sldId="408"/>
            <ac:spMk id="3" creationId="{632306F8-5D46-93CA-5C3E-4EC44BEFD4EB}"/>
          </ac:spMkLst>
        </pc:spChg>
        <pc:spChg chg="mod ord">
          <ac:chgData name="Snooks, Kim" userId="d3280adf-933e-4871-888d-13dfabad143b" providerId="ADAL" clId="{B92F9CA3-64E5-B847-A52C-489DE090F4E3}" dt="2025-06-20T12:56:31.129" v="6677" actId="13244"/>
          <ac:spMkLst>
            <pc:docMk/>
            <pc:sldMk cId="2020539036" sldId="408"/>
            <ac:spMk id="6" creationId="{4CA8098A-3C77-91A9-4740-56D7C8098104}"/>
          </ac:spMkLst>
        </pc:spChg>
        <pc:spChg chg="mod">
          <ac:chgData name="Snooks, Kim" userId="d3280adf-933e-4871-888d-13dfabad143b" providerId="ADAL" clId="{B92F9CA3-64E5-B847-A52C-489DE090F4E3}" dt="2025-06-20T10:10:02.502" v="6181" actId="962"/>
          <ac:spMkLst>
            <pc:docMk/>
            <pc:sldMk cId="2020539036" sldId="408"/>
            <ac:spMk id="7" creationId="{19E6EC34-3102-5165-7BE8-CDA7688255AB}"/>
          </ac:spMkLst>
        </pc:spChg>
        <pc:spChg chg="mod">
          <ac:chgData name="Snooks, Kim" userId="d3280adf-933e-4871-888d-13dfabad143b" providerId="ADAL" clId="{B92F9CA3-64E5-B847-A52C-489DE090F4E3}" dt="2025-06-20T10:10:01.751" v="6180" actId="962"/>
          <ac:spMkLst>
            <pc:docMk/>
            <pc:sldMk cId="2020539036" sldId="408"/>
            <ac:spMk id="13" creationId="{1E8F5A77-4512-D2EC-2A9A-EDA624BD71F7}"/>
          </ac:spMkLst>
        </pc:spChg>
        <pc:picChg chg="mod">
          <ac:chgData name="Snooks, Kim" userId="d3280adf-933e-4871-888d-13dfabad143b" providerId="ADAL" clId="{B92F9CA3-64E5-B847-A52C-489DE090F4E3}" dt="2025-06-20T10:10:04.327" v="6183" actId="962"/>
          <ac:picMkLst>
            <pc:docMk/>
            <pc:sldMk cId="2020539036" sldId="408"/>
            <ac:picMk id="4" creationId="{0424EE67-FB12-5966-2C1D-E3A662805A64}"/>
          </ac:picMkLst>
        </pc:picChg>
        <pc:picChg chg="add mod">
          <ac:chgData name="Snooks, Kim" userId="d3280adf-933e-4871-888d-13dfabad143b" providerId="ADAL" clId="{B92F9CA3-64E5-B847-A52C-489DE090F4E3}" dt="2025-06-20T10:10:08.987" v="6185" actId="962"/>
          <ac:picMkLst>
            <pc:docMk/>
            <pc:sldMk cId="2020539036" sldId="408"/>
            <ac:picMk id="8" creationId="{254FF516-8AC6-9110-9EB2-300C7BAFC2B9}"/>
          </ac:picMkLst>
        </pc:picChg>
        <pc:picChg chg="mod">
          <ac:chgData name="Snooks, Kim" userId="d3280adf-933e-4871-888d-13dfabad143b" providerId="ADAL" clId="{B92F9CA3-64E5-B847-A52C-489DE090F4E3}" dt="2025-06-20T10:10:03.460" v="6182" actId="962"/>
          <ac:picMkLst>
            <pc:docMk/>
            <pc:sldMk cId="2020539036" sldId="408"/>
            <ac:picMk id="10" creationId="{C4107C33-D226-4EAC-46AC-5E0CE8C00952}"/>
          </ac:picMkLst>
        </pc:picChg>
      </pc:sldChg>
      <pc:sldChg chg="addSp modSp add mod modTransition">
        <pc:chgData name="Snooks, Kim" userId="d3280adf-933e-4871-888d-13dfabad143b" providerId="ADAL" clId="{B92F9CA3-64E5-B847-A52C-489DE090F4E3}" dt="2025-06-20T13:08:03.143" v="6873"/>
        <pc:sldMkLst>
          <pc:docMk/>
          <pc:sldMk cId="645122353" sldId="409"/>
        </pc:sldMkLst>
        <pc:spChg chg="mod ord">
          <ac:chgData name="Snooks, Kim" userId="d3280adf-933e-4871-888d-13dfabad143b" providerId="ADAL" clId="{B92F9CA3-64E5-B847-A52C-489DE090F4E3}" dt="2025-06-20T12:56:43.764" v="6681" actId="13244"/>
          <ac:spMkLst>
            <pc:docMk/>
            <pc:sldMk cId="645122353" sldId="409"/>
            <ac:spMk id="2" creationId="{DD46DE8C-B377-3813-B110-63D8F04690C9}"/>
          </ac:spMkLst>
        </pc:spChg>
        <pc:spChg chg="mod ord">
          <ac:chgData name="Snooks, Kim" userId="d3280adf-933e-4871-888d-13dfabad143b" providerId="ADAL" clId="{B92F9CA3-64E5-B847-A52C-489DE090F4E3}" dt="2025-06-20T12:56:46.749" v="6682" actId="13244"/>
          <ac:spMkLst>
            <pc:docMk/>
            <pc:sldMk cId="645122353" sldId="409"/>
            <ac:spMk id="3" creationId="{ABD19697-4EBA-E1B5-5593-091412532911}"/>
          </ac:spMkLst>
        </pc:spChg>
        <pc:spChg chg="mod ord">
          <ac:chgData name="Snooks, Kim" userId="d3280adf-933e-4871-888d-13dfabad143b" providerId="ADAL" clId="{B92F9CA3-64E5-B847-A52C-489DE090F4E3}" dt="2025-06-20T12:56:43.764" v="6681" actId="13244"/>
          <ac:spMkLst>
            <pc:docMk/>
            <pc:sldMk cId="645122353" sldId="409"/>
            <ac:spMk id="6" creationId="{EAF38C07-A6F4-66FA-B922-AC071234B85F}"/>
          </ac:spMkLst>
        </pc:spChg>
        <pc:spChg chg="mod">
          <ac:chgData name="Snooks, Kim" userId="d3280adf-933e-4871-888d-13dfabad143b" providerId="ADAL" clId="{B92F9CA3-64E5-B847-A52C-489DE090F4E3}" dt="2025-06-20T10:10:10.811" v="6187" actId="962"/>
          <ac:spMkLst>
            <pc:docMk/>
            <pc:sldMk cId="645122353" sldId="409"/>
            <ac:spMk id="7" creationId="{2708C30E-68F2-AD6A-2E5D-246EFA06CA5F}"/>
          </ac:spMkLst>
        </pc:spChg>
        <pc:spChg chg="mod">
          <ac:chgData name="Snooks, Kim" userId="d3280adf-933e-4871-888d-13dfabad143b" providerId="ADAL" clId="{B92F9CA3-64E5-B847-A52C-489DE090F4E3}" dt="2025-06-20T10:10:10.046" v="6186" actId="962"/>
          <ac:spMkLst>
            <pc:docMk/>
            <pc:sldMk cId="645122353" sldId="409"/>
            <ac:spMk id="13" creationId="{94E2907E-6BC6-4E00-E7DB-E900278D0AB6}"/>
          </ac:spMkLst>
        </pc:spChg>
        <pc:picChg chg="mod ord">
          <ac:chgData name="Snooks, Kim" userId="d3280adf-933e-4871-888d-13dfabad143b" providerId="ADAL" clId="{B92F9CA3-64E5-B847-A52C-489DE090F4E3}" dt="2025-06-20T12:56:43.764" v="6681" actId="13244"/>
          <ac:picMkLst>
            <pc:docMk/>
            <pc:sldMk cId="645122353" sldId="409"/>
            <ac:picMk id="4" creationId="{8B797B28-170E-2589-600B-F4C78E003F31}"/>
          </ac:picMkLst>
        </pc:picChg>
        <pc:picChg chg="add mod">
          <ac:chgData name="Snooks, Kim" userId="d3280adf-933e-4871-888d-13dfabad143b" providerId="ADAL" clId="{B92F9CA3-64E5-B847-A52C-489DE090F4E3}" dt="2025-06-20T10:10:17.902" v="6191" actId="962"/>
          <ac:picMkLst>
            <pc:docMk/>
            <pc:sldMk cId="645122353" sldId="409"/>
            <ac:picMk id="8" creationId="{6E9E4307-5666-3F0B-DD2F-F8F0BB868B1B}"/>
          </ac:picMkLst>
        </pc:picChg>
        <pc:picChg chg="mod">
          <ac:chgData name="Snooks, Kim" userId="d3280adf-933e-4871-888d-13dfabad143b" providerId="ADAL" clId="{B92F9CA3-64E5-B847-A52C-489DE090F4E3}" dt="2025-06-20T10:10:11.713" v="6188" actId="962"/>
          <ac:picMkLst>
            <pc:docMk/>
            <pc:sldMk cId="645122353" sldId="409"/>
            <ac:picMk id="10" creationId="{05E43557-8BED-352B-FF35-59C00A810432}"/>
          </ac:picMkLst>
        </pc:picChg>
      </pc:sldChg>
      <pc:sldChg chg="addSp modSp add mod modTransition">
        <pc:chgData name="Snooks, Kim" userId="d3280adf-933e-4871-888d-13dfabad143b" providerId="ADAL" clId="{B92F9CA3-64E5-B847-A52C-489DE090F4E3}" dt="2025-06-20T13:08:03.143" v="6873"/>
        <pc:sldMkLst>
          <pc:docMk/>
          <pc:sldMk cId="3555153384" sldId="410"/>
        </pc:sldMkLst>
        <pc:spChg chg="mod ord">
          <ac:chgData name="Snooks, Kim" userId="d3280adf-933e-4871-888d-13dfabad143b" providerId="ADAL" clId="{B92F9CA3-64E5-B847-A52C-489DE090F4E3}" dt="2025-06-20T12:56:53.987" v="6685" actId="13244"/>
          <ac:spMkLst>
            <pc:docMk/>
            <pc:sldMk cId="3555153384" sldId="410"/>
            <ac:spMk id="2" creationId="{0486B3BA-242E-F6F6-FB0E-FC15FC338A56}"/>
          </ac:spMkLst>
        </pc:spChg>
        <pc:spChg chg="mod ord">
          <ac:chgData name="Snooks, Kim" userId="d3280adf-933e-4871-888d-13dfabad143b" providerId="ADAL" clId="{B92F9CA3-64E5-B847-A52C-489DE090F4E3}" dt="2025-06-20T12:56:53.987" v="6685" actId="13244"/>
          <ac:spMkLst>
            <pc:docMk/>
            <pc:sldMk cId="3555153384" sldId="410"/>
            <ac:spMk id="3" creationId="{2170698E-4908-6D0A-6C21-7ACD85C2B170}"/>
          </ac:spMkLst>
        </pc:spChg>
        <pc:spChg chg="mod ord">
          <ac:chgData name="Snooks, Kim" userId="d3280adf-933e-4871-888d-13dfabad143b" providerId="ADAL" clId="{B92F9CA3-64E5-B847-A52C-489DE090F4E3}" dt="2025-06-20T12:56:53.987" v="6685" actId="13244"/>
          <ac:spMkLst>
            <pc:docMk/>
            <pc:sldMk cId="3555153384" sldId="410"/>
            <ac:spMk id="6" creationId="{A982C1C5-5931-AECA-6DE5-71D264A43CEA}"/>
          </ac:spMkLst>
        </pc:spChg>
        <pc:spChg chg="mod">
          <ac:chgData name="Snooks, Kim" userId="d3280adf-933e-4871-888d-13dfabad143b" providerId="ADAL" clId="{B92F9CA3-64E5-B847-A52C-489DE090F4E3}" dt="2025-06-20T10:10:19.813" v="6193" actId="962"/>
          <ac:spMkLst>
            <pc:docMk/>
            <pc:sldMk cId="3555153384" sldId="410"/>
            <ac:spMk id="8" creationId="{62ACA728-61A5-D932-FEE0-FED59C462639}"/>
          </ac:spMkLst>
        </pc:spChg>
        <pc:spChg chg="mod">
          <ac:chgData name="Snooks, Kim" userId="d3280adf-933e-4871-888d-13dfabad143b" providerId="ADAL" clId="{B92F9CA3-64E5-B847-A52C-489DE090F4E3}" dt="2025-06-20T10:10:18.931" v="6192" actId="962"/>
          <ac:spMkLst>
            <pc:docMk/>
            <pc:sldMk cId="3555153384" sldId="410"/>
            <ac:spMk id="13" creationId="{E1CB7623-F89D-2CAB-1AC2-6D54BD3AA55A}"/>
          </ac:spMkLst>
        </pc:spChg>
        <pc:picChg chg="mod">
          <ac:chgData name="Snooks, Kim" userId="d3280adf-933e-4871-888d-13dfabad143b" providerId="ADAL" clId="{B92F9CA3-64E5-B847-A52C-489DE090F4E3}" dt="2025-06-20T10:10:21.601" v="6195" actId="962"/>
          <ac:picMkLst>
            <pc:docMk/>
            <pc:sldMk cId="3555153384" sldId="410"/>
            <ac:picMk id="4" creationId="{6613A86A-6B84-2E20-F69A-FDC513372CAC}"/>
          </ac:picMkLst>
        </pc:picChg>
        <pc:picChg chg="add mod">
          <ac:chgData name="Snooks, Kim" userId="d3280adf-933e-4871-888d-13dfabad143b" providerId="ADAL" clId="{B92F9CA3-64E5-B847-A52C-489DE090F4E3}" dt="2025-06-20T10:10:28.535" v="6197" actId="962"/>
          <ac:picMkLst>
            <pc:docMk/>
            <pc:sldMk cId="3555153384" sldId="410"/>
            <ac:picMk id="7" creationId="{3ECF7BBA-F1BB-38DB-BE16-C24A14884D2E}"/>
          </ac:picMkLst>
        </pc:picChg>
        <pc:picChg chg="mod">
          <ac:chgData name="Snooks, Kim" userId="d3280adf-933e-4871-888d-13dfabad143b" providerId="ADAL" clId="{B92F9CA3-64E5-B847-A52C-489DE090F4E3}" dt="2025-06-20T10:10:20.714" v="6194" actId="962"/>
          <ac:picMkLst>
            <pc:docMk/>
            <pc:sldMk cId="3555153384" sldId="410"/>
            <ac:picMk id="10" creationId="{11EE6C0F-0A30-CE30-9227-B48D29B515E6}"/>
          </ac:picMkLst>
        </pc:picChg>
      </pc:sldChg>
      <pc:sldChg chg="addSp modSp add mod modTransition">
        <pc:chgData name="Snooks, Kim" userId="d3280adf-933e-4871-888d-13dfabad143b" providerId="ADAL" clId="{B92F9CA3-64E5-B847-A52C-489DE090F4E3}" dt="2025-06-20T13:08:03.143" v="6873"/>
        <pc:sldMkLst>
          <pc:docMk/>
          <pc:sldMk cId="3658719718" sldId="411"/>
        </pc:sldMkLst>
        <pc:spChg chg="mod ord">
          <ac:chgData name="Snooks, Kim" userId="d3280adf-933e-4871-888d-13dfabad143b" providerId="ADAL" clId="{B92F9CA3-64E5-B847-A52C-489DE090F4E3}" dt="2025-06-20T12:57:09.571" v="6690" actId="13244"/>
          <ac:spMkLst>
            <pc:docMk/>
            <pc:sldMk cId="3658719718" sldId="411"/>
            <ac:spMk id="2" creationId="{63F4909F-A72F-5583-3A54-79E77921B4B1}"/>
          </ac:spMkLst>
        </pc:spChg>
        <pc:spChg chg="mod ord">
          <ac:chgData name="Snooks, Kim" userId="d3280adf-933e-4871-888d-13dfabad143b" providerId="ADAL" clId="{B92F9CA3-64E5-B847-A52C-489DE090F4E3}" dt="2025-06-20T12:57:09.571" v="6690" actId="13244"/>
          <ac:spMkLst>
            <pc:docMk/>
            <pc:sldMk cId="3658719718" sldId="411"/>
            <ac:spMk id="3" creationId="{CBA3C126-0850-3543-4997-52ED1E9ED04A}"/>
          </ac:spMkLst>
        </pc:spChg>
        <pc:spChg chg="mod ord">
          <ac:chgData name="Snooks, Kim" userId="d3280adf-933e-4871-888d-13dfabad143b" providerId="ADAL" clId="{B92F9CA3-64E5-B847-A52C-489DE090F4E3}" dt="2025-06-20T12:57:09.571" v="6690" actId="13244"/>
          <ac:spMkLst>
            <pc:docMk/>
            <pc:sldMk cId="3658719718" sldId="411"/>
            <ac:spMk id="6" creationId="{1FE1858C-2958-7239-1CDB-814AEE7EBED6}"/>
          </ac:spMkLst>
        </pc:spChg>
        <pc:spChg chg="mod">
          <ac:chgData name="Snooks, Kim" userId="d3280adf-933e-4871-888d-13dfabad143b" providerId="ADAL" clId="{B92F9CA3-64E5-B847-A52C-489DE090F4E3}" dt="2025-06-20T10:10:38.727" v="6199" actId="962"/>
          <ac:spMkLst>
            <pc:docMk/>
            <pc:sldMk cId="3658719718" sldId="411"/>
            <ac:spMk id="7" creationId="{2CFAACD0-38E2-7A1C-F582-F9323DB9AE50}"/>
          </ac:spMkLst>
        </pc:spChg>
        <pc:spChg chg="mod">
          <ac:chgData name="Snooks, Kim" userId="d3280adf-933e-4871-888d-13dfabad143b" providerId="ADAL" clId="{B92F9CA3-64E5-B847-A52C-489DE090F4E3}" dt="2025-06-20T10:10:37.645" v="6198" actId="962"/>
          <ac:spMkLst>
            <pc:docMk/>
            <pc:sldMk cId="3658719718" sldId="411"/>
            <ac:spMk id="13" creationId="{66026157-AF0E-9FB6-A4F6-FFD28FF0C1BA}"/>
          </ac:spMkLst>
        </pc:spChg>
        <pc:picChg chg="mod">
          <ac:chgData name="Snooks, Kim" userId="d3280adf-933e-4871-888d-13dfabad143b" providerId="ADAL" clId="{B92F9CA3-64E5-B847-A52C-489DE090F4E3}" dt="2025-06-20T10:10:40.466" v="6201" actId="962"/>
          <ac:picMkLst>
            <pc:docMk/>
            <pc:sldMk cId="3658719718" sldId="411"/>
            <ac:picMk id="4" creationId="{A48D6D26-DA1A-8CC7-BE8E-327A2842EB2E}"/>
          </ac:picMkLst>
        </pc:picChg>
        <pc:picChg chg="add mod">
          <ac:chgData name="Snooks, Kim" userId="d3280adf-933e-4871-888d-13dfabad143b" providerId="ADAL" clId="{B92F9CA3-64E5-B847-A52C-489DE090F4E3}" dt="2025-06-20T10:10:46.685" v="6203" actId="962"/>
          <ac:picMkLst>
            <pc:docMk/>
            <pc:sldMk cId="3658719718" sldId="411"/>
            <ac:picMk id="8" creationId="{88763379-B27C-E565-48F3-62374FD1245C}"/>
          </ac:picMkLst>
        </pc:picChg>
        <pc:picChg chg="mod">
          <ac:chgData name="Snooks, Kim" userId="d3280adf-933e-4871-888d-13dfabad143b" providerId="ADAL" clId="{B92F9CA3-64E5-B847-A52C-489DE090F4E3}" dt="2025-06-20T10:10:39.578" v="6200" actId="962"/>
          <ac:picMkLst>
            <pc:docMk/>
            <pc:sldMk cId="3658719718" sldId="411"/>
            <ac:picMk id="10" creationId="{E11E85FC-9096-E5B4-7CD4-9EDF7328D794}"/>
          </ac:picMkLst>
        </pc:picChg>
        <pc:picChg chg="add mod">
          <ac:chgData name="Snooks, Kim" userId="d3280adf-933e-4871-888d-13dfabad143b" providerId="ADAL" clId="{B92F9CA3-64E5-B847-A52C-489DE090F4E3}" dt="2025-06-20T10:10:53.002" v="6205" actId="962"/>
          <ac:picMkLst>
            <pc:docMk/>
            <pc:sldMk cId="3658719718" sldId="411"/>
            <ac:picMk id="11" creationId="{B7CDDF25-DBB5-4F71-367F-75AAB7AC97F0}"/>
          </ac:picMkLst>
        </pc:picChg>
      </pc:sldChg>
      <pc:sldChg chg="addSp modSp add mod modTransition">
        <pc:chgData name="Snooks, Kim" userId="d3280adf-933e-4871-888d-13dfabad143b" providerId="ADAL" clId="{B92F9CA3-64E5-B847-A52C-489DE090F4E3}" dt="2025-06-20T13:08:03.143" v="6873"/>
        <pc:sldMkLst>
          <pc:docMk/>
          <pc:sldMk cId="417077569" sldId="412"/>
        </pc:sldMkLst>
        <pc:spChg chg="mod ord">
          <ac:chgData name="Snooks, Kim" userId="d3280adf-933e-4871-888d-13dfabad143b" providerId="ADAL" clId="{B92F9CA3-64E5-B847-A52C-489DE090F4E3}" dt="2025-06-20T12:57:17.070" v="6693" actId="13244"/>
          <ac:spMkLst>
            <pc:docMk/>
            <pc:sldMk cId="417077569" sldId="412"/>
            <ac:spMk id="2" creationId="{094CAA90-1731-0598-E420-0A362940D7C5}"/>
          </ac:spMkLst>
        </pc:spChg>
        <pc:spChg chg="mod ord">
          <ac:chgData name="Snooks, Kim" userId="d3280adf-933e-4871-888d-13dfabad143b" providerId="ADAL" clId="{B92F9CA3-64E5-B847-A52C-489DE090F4E3}" dt="2025-06-20T12:57:17.070" v="6693" actId="13244"/>
          <ac:spMkLst>
            <pc:docMk/>
            <pc:sldMk cId="417077569" sldId="412"/>
            <ac:spMk id="3" creationId="{3558E62D-FF4B-6CA1-35AA-6BCCE5E0BEA6}"/>
          </ac:spMkLst>
        </pc:spChg>
        <pc:spChg chg="mod ord">
          <ac:chgData name="Snooks, Kim" userId="d3280adf-933e-4871-888d-13dfabad143b" providerId="ADAL" clId="{B92F9CA3-64E5-B847-A52C-489DE090F4E3}" dt="2025-06-20T12:57:17.070" v="6693" actId="13244"/>
          <ac:spMkLst>
            <pc:docMk/>
            <pc:sldMk cId="417077569" sldId="412"/>
            <ac:spMk id="6" creationId="{971AC1A5-6A72-67CA-1E5C-B1F9853AFED3}"/>
          </ac:spMkLst>
        </pc:spChg>
        <pc:spChg chg="mod">
          <ac:chgData name="Snooks, Kim" userId="d3280adf-933e-4871-888d-13dfabad143b" providerId="ADAL" clId="{B92F9CA3-64E5-B847-A52C-489DE090F4E3}" dt="2025-06-20T10:10:54.763" v="6207" actId="962"/>
          <ac:spMkLst>
            <pc:docMk/>
            <pc:sldMk cId="417077569" sldId="412"/>
            <ac:spMk id="7" creationId="{393D25BE-984C-E4DA-9038-82EDEE430276}"/>
          </ac:spMkLst>
        </pc:spChg>
        <pc:spChg chg="mod">
          <ac:chgData name="Snooks, Kim" userId="d3280adf-933e-4871-888d-13dfabad143b" providerId="ADAL" clId="{B92F9CA3-64E5-B847-A52C-489DE090F4E3}" dt="2025-06-20T10:10:53.963" v="6206" actId="962"/>
          <ac:spMkLst>
            <pc:docMk/>
            <pc:sldMk cId="417077569" sldId="412"/>
            <ac:spMk id="13" creationId="{9EDD7BCC-D103-C28C-797B-832273EF0F7A}"/>
          </ac:spMkLst>
        </pc:spChg>
        <pc:picChg chg="mod">
          <ac:chgData name="Snooks, Kim" userId="d3280adf-933e-4871-888d-13dfabad143b" providerId="ADAL" clId="{B92F9CA3-64E5-B847-A52C-489DE090F4E3}" dt="2025-06-20T10:10:56.227" v="6209" actId="962"/>
          <ac:picMkLst>
            <pc:docMk/>
            <pc:sldMk cId="417077569" sldId="412"/>
            <ac:picMk id="4" creationId="{3752513C-F97F-A345-DFA1-84EB4E6CDD87}"/>
          </ac:picMkLst>
        </pc:picChg>
        <pc:picChg chg="add mod">
          <ac:chgData name="Snooks, Kim" userId="d3280adf-933e-4871-888d-13dfabad143b" providerId="ADAL" clId="{B92F9CA3-64E5-B847-A52C-489DE090F4E3}" dt="2025-06-20T10:11:02.318" v="6211" actId="962"/>
          <ac:picMkLst>
            <pc:docMk/>
            <pc:sldMk cId="417077569" sldId="412"/>
            <ac:picMk id="8" creationId="{B75DED76-9B58-2949-5B15-815BB6D4F8BD}"/>
          </ac:picMkLst>
        </pc:picChg>
        <pc:picChg chg="mod">
          <ac:chgData name="Snooks, Kim" userId="d3280adf-933e-4871-888d-13dfabad143b" providerId="ADAL" clId="{B92F9CA3-64E5-B847-A52C-489DE090F4E3}" dt="2025-06-20T10:10:55.410" v="6208" actId="962"/>
          <ac:picMkLst>
            <pc:docMk/>
            <pc:sldMk cId="417077569" sldId="412"/>
            <ac:picMk id="10" creationId="{EDC4E6C9-9078-D042-93DB-54BA54CF3602}"/>
          </ac:picMkLst>
        </pc:picChg>
      </pc:sldChg>
      <pc:sldChg chg="addSp modSp add mod modTransition">
        <pc:chgData name="Snooks, Kim" userId="d3280adf-933e-4871-888d-13dfabad143b" providerId="ADAL" clId="{B92F9CA3-64E5-B847-A52C-489DE090F4E3}" dt="2025-06-20T13:08:03.143" v="6873"/>
        <pc:sldMkLst>
          <pc:docMk/>
          <pc:sldMk cId="1928240449" sldId="413"/>
        </pc:sldMkLst>
        <pc:spChg chg="mod ord">
          <ac:chgData name="Snooks, Kim" userId="d3280adf-933e-4871-888d-13dfabad143b" providerId="ADAL" clId="{B92F9CA3-64E5-B847-A52C-489DE090F4E3}" dt="2025-06-20T12:57:28.752" v="6697" actId="13244"/>
          <ac:spMkLst>
            <pc:docMk/>
            <pc:sldMk cId="1928240449" sldId="413"/>
            <ac:spMk id="2" creationId="{2D55D6DA-1C62-4580-3EE1-D99278548D1F}"/>
          </ac:spMkLst>
        </pc:spChg>
        <pc:spChg chg="mod ord">
          <ac:chgData name="Snooks, Kim" userId="d3280adf-933e-4871-888d-13dfabad143b" providerId="ADAL" clId="{B92F9CA3-64E5-B847-A52C-489DE090F4E3}" dt="2025-06-20T12:57:28.752" v="6697" actId="13244"/>
          <ac:spMkLst>
            <pc:docMk/>
            <pc:sldMk cId="1928240449" sldId="413"/>
            <ac:spMk id="3" creationId="{3FB6AB03-9714-C231-82D4-441B4747BF36}"/>
          </ac:spMkLst>
        </pc:spChg>
        <pc:spChg chg="mod ord">
          <ac:chgData name="Snooks, Kim" userId="d3280adf-933e-4871-888d-13dfabad143b" providerId="ADAL" clId="{B92F9CA3-64E5-B847-A52C-489DE090F4E3}" dt="2025-06-20T12:57:28.752" v="6697" actId="13244"/>
          <ac:spMkLst>
            <pc:docMk/>
            <pc:sldMk cId="1928240449" sldId="413"/>
            <ac:spMk id="6" creationId="{2767CC59-58B8-53C7-6FE7-7C70DBADE7D1}"/>
          </ac:spMkLst>
        </pc:spChg>
        <pc:spChg chg="mod">
          <ac:chgData name="Snooks, Kim" userId="d3280adf-933e-4871-888d-13dfabad143b" providerId="ADAL" clId="{B92F9CA3-64E5-B847-A52C-489DE090F4E3}" dt="2025-06-20T10:11:06.013" v="6213" actId="962"/>
          <ac:spMkLst>
            <pc:docMk/>
            <pc:sldMk cId="1928240449" sldId="413"/>
            <ac:spMk id="7" creationId="{E2CFE750-8057-A2F4-C678-96055D4EDC93}"/>
          </ac:spMkLst>
        </pc:spChg>
        <pc:spChg chg="mod">
          <ac:chgData name="Snooks, Kim" userId="d3280adf-933e-4871-888d-13dfabad143b" providerId="ADAL" clId="{B92F9CA3-64E5-B847-A52C-489DE090F4E3}" dt="2025-06-20T10:11:05.094" v="6212" actId="962"/>
          <ac:spMkLst>
            <pc:docMk/>
            <pc:sldMk cId="1928240449" sldId="413"/>
            <ac:spMk id="13" creationId="{0018448F-7A05-D48F-CCF6-25E2B59F65F9}"/>
          </ac:spMkLst>
        </pc:spChg>
        <pc:picChg chg="mod">
          <ac:chgData name="Snooks, Kim" userId="d3280adf-933e-4871-888d-13dfabad143b" providerId="ADAL" clId="{B92F9CA3-64E5-B847-A52C-489DE090F4E3}" dt="2025-06-20T10:11:08.016" v="6215" actId="962"/>
          <ac:picMkLst>
            <pc:docMk/>
            <pc:sldMk cId="1928240449" sldId="413"/>
            <ac:picMk id="4" creationId="{66D378A5-B034-AB36-07EF-0F41D3336FF9}"/>
          </ac:picMkLst>
        </pc:picChg>
        <pc:picChg chg="add mod">
          <ac:chgData name="Snooks, Kim" userId="d3280adf-933e-4871-888d-13dfabad143b" providerId="ADAL" clId="{B92F9CA3-64E5-B847-A52C-489DE090F4E3}" dt="2025-06-20T10:11:12.985" v="6217" actId="962"/>
          <ac:picMkLst>
            <pc:docMk/>
            <pc:sldMk cId="1928240449" sldId="413"/>
            <ac:picMk id="8" creationId="{4E092389-D1AC-1CA6-36E7-219D1682A2BD}"/>
          </ac:picMkLst>
        </pc:picChg>
        <pc:picChg chg="mod">
          <ac:chgData name="Snooks, Kim" userId="d3280adf-933e-4871-888d-13dfabad143b" providerId="ADAL" clId="{B92F9CA3-64E5-B847-A52C-489DE090F4E3}" dt="2025-06-20T10:11:07.075" v="6214" actId="962"/>
          <ac:picMkLst>
            <pc:docMk/>
            <pc:sldMk cId="1928240449" sldId="413"/>
            <ac:picMk id="10" creationId="{4A5E40F2-DA46-4155-62B7-740FB872D2E0}"/>
          </ac:picMkLst>
        </pc:picChg>
      </pc:sldChg>
      <pc:sldChg chg="addSp modSp add mod modTransition">
        <pc:chgData name="Snooks, Kim" userId="d3280adf-933e-4871-888d-13dfabad143b" providerId="ADAL" clId="{B92F9CA3-64E5-B847-A52C-489DE090F4E3}" dt="2025-06-20T13:08:03.143" v="6873"/>
        <pc:sldMkLst>
          <pc:docMk/>
          <pc:sldMk cId="3608269977" sldId="414"/>
        </pc:sldMkLst>
        <pc:spChg chg="mod ord">
          <ac:chgData name="Snooks, Kim" userId="d3280adf-933e-4871-888d-13dfabad143b" providerId="ADAL" clId="{B92F9CA3-64E5-B847-A52C-489DE090F4E3}" dt="2025-06-20T12:57:35.677" v="6700" actId="13244"/>
          <ac:spMkLst>
            <pc:docMk/>
            <pc:sldMk cId="3608269977" sldId="414"/>
            <ac:spMk id="2" creationId="{C68F6990-F17E-98C9-B638-7FF993918C27}"/>
          </ac:spMkLst>
        </pc:spChg>
        <pc:spChg chg="mod ord">
          <ac:chgData name="Snooks, Kim" userId="d3280adf-933e-4871-888d-13dfabad143b" providerId="ADAL" clId="{B92F9CA3-64E5-B847-A52C-489DE090F4E3}" dt="2025-06-20T12:57:35.677" v="6700" actId="13244"/>
          <ac:spMkLst>
            <pc:docMk/>
            <pc:sldMk cId="3608269977" sldId="414"/>
            <ac:spMk id="3" creationId="{21A0A245-4B1C-0FBA-BDE5-FDD7813E156C}"/>
          </ac:spMkLst>
        </pc:spChg>
        <pc:spChg chg="mod ord">
          <ac:chgData name="Snooks, Kim" userId="d3280adf-933e-4871-888d-13dfabad143b" providerId="ADAL" clId="{B92F9CA3-64E5-B847-A52C-489DE090F4E3}" dt="2025-06-20T12:57:35.677" v="6700" actId="13244"/>
          <ac:spMkLst>
            <pc:docMk/>
            <pc:sldMk cId="3608269977" sldId="414"/>
            <ac:spMk id="6" creationId="{2075DF4B-25CF-E835-DF93-1CC61B252252}"/>
          </ac:spMkLst>
        </pc:spChg>
        <pc:spChg chg="mod">
          <ac:chgData name="Snooks, Kim" userId="d3280adf-933e-4871-888d-13dfabad143b" providerId="ADAL" clId="{B92F9CA3-64E5-B847-A52C-489DE090F4E3}" dt="2025-06-20T10:11:14.845" v="6219" actId="962"/>
          <ac:spMkLst>
            <pc:docMk/>
            <pc:sldMk cId="3608269977" sldId="414"/>
            <ac:spMk id="8" creationId="{826F2D78-8364-2F08-D1C1-9DE3B5C4EF47}"/>
          </ac:spMkLst>
        </pc:spChg>
        <pc:spChg chg="mod">
          <ac:chgData name="Snooks, Kim" userId="d3280adf-933e-4871-888d-13dfabad143b" providerId="ADAL" clId="{B92F9CA3-64E5-B847-A52C-489DE090F4E3}" dt="2025-06-20T10:11:13.861" v="6218" actId="962"/>
          <ac:spMkLst>
            <pc:docMk/>
            <pc:sldMk cId="3608269977" sldId="414"/>
            <ac:spMk id="13" creationId="{BADB5BAA-2EDB-FB98-5072-4DB29095FE82}"/>
          </ac:spMkLst>
        </pc:spChg>
        <pc:picChg chg="mod">
          <ac:chgData name="Snooks, Kim" userId="d3280adf-933e-4871-888d-13dfabad143b" providerId="ADAL" clId="{B92F9CA3-64E5-B847-A52C-489DE090F4E3}" dt="2025-06-20T10:11:17.091" v="6221" actId="962"/>
          <ac:picMkLst>
            <pc:docMk/>
            <pc:sldMk cId="3608269977" sldId="414"/>
            <ac:picMk id="4" creationId="{4536A6F9-48B7-75DD-DC71-7F0F60A2D9C5}"/>
          </ac:picMkLst>
        </pc:picChg>
        <pc:picChg chg="add mod">
          <ac:chgData name="Snooks, Kim" userId="d3280adf-933e-4871-888d-13dfabad143b" providerId="ADAL" clId="{B92F9CA3-64E5-B847-A52C-489DE090F4E3}" dt="2025-06-20T10:11:21.801" v="6223" actId="962"/>
          <ac:picMkLst>
            <pc:docMk/>
            <pc:sldMk cId="3608269977" sldId="414"/>
            <ac:picMk id="7" creationId="{EF46D384-213A-F0AC-FF6D-32E8E778540B}"/>
          </ac:picMkLst>
        </pc:picChg>
        <pc:picChg chg="mod">
          <ac:chgData name="Snooks, Kim" userId="d3280adf-933e-4871-888d-13dfabad143b" providerId="ADAL" clId="{B92F9CA3-64E5-B847-A52C-489DE090F4E3}" dt="2025-06-20T10:11:16.216" v="6220" actId="962"/>
          <ac:picMkLst>
            <pc:docMk/>
            <pc:sldMk cId="3608269977" sldId="414"/>
            <ac:picMk id="10" creationId="{6F06B99F-E724-19F3-1968-18EA0F864F71}"/>
          </ac:picMkLst>
        </pc:picChg>
        <pc:picChg chg="add mod">
          <ac:chgData name="Snooks, Kim" userId="d3280adf-933e-4871-888d-13dfabad143b" providerId="ADAL" clId="{B92F9CA3-64E5-B847-A52C-489DE090F4E3}" dt="2025-06-20T10:11:25.633" v="6225" actId="962"/>
          <ac:picMkLst>
            <pc:docMk/>
            <pc:sldMk cId="3608269977" sldId="414"/>
            <ac:picMk id="11" creationId="{7F723238-5016-D44E-599A-CB9894142328}"/>
          </ac:picMkLst>
        </pc:picChg>
      </pc:sldChg>
      <pc:sldChg chg="addSp modSp add mod modTransition">
        <pc:chgData name="Snooks, Kim" userId="d3280adf-933e-4871-888d-13dfabad143b" providerId="ADAL" clId="{B92F9CA3-64E5-B847-A52C-489DE090F4E3}" dt="2025-06-20T13:08:03.143" v="6873"/>
        <pc:sldMkLst>
          <pc:docMk/>
          <pc:sldMk cId="2279427517" sldId="415"/>
        </pc:sldMkLst>
        <pc:spChg chg="mod ord">
          <ac:chgData name="Snooks, Kim" userId="d3280adf-933e-4871-888d-13dfabad143b" providerId="ADAL" clId="{B92F9CA3-64E5-B847-A52C-489DE090F4E3}" dt="2025-06-20T12:57:45.264" v="6704" actId="13244"/>
          <ac:spMkLst>
            <pc:docMk/>
            <pc:sldMk cId="2279427517" sldId="415"/>
            <ac:spMk id="2" creationId="{C0FFE1D4-2778-D427-8DD4-90E8262C0057}"/>
          </ac:spMkLst>
        </pc:spChg>
        <pc:spChg chg="mod ord">
          <ac:chgData name="Snooks, Kim" userId="d3280adf-933e-4871-888d-13dfabad143b" providerId="ADAL" clId="{B92F9CA3-64E5-B847-A52C-489DE090F4E3}" dt="2025-06-20T12:57:45.264" v="6704" actId="13244"/>
          <ac:spMkLst>
            <pc:docMk/>
            <pc:sldMk cId="2279427517" sldId="415"/>
            <ac:spMk id="3" creationId="{3D7D02C7-80C6-70D8-06D7-54F9129F8C33}"/>
          </ac:spMkLst>
        </pc:spChg>
        <pc:spChg chg="mod ord">
          <ac:chgData name="Snooks, Kim" userId="d3280adf-933e-4871-888d-13dfabad143b" providerId="ADAL" clId="{B92F9CA3-64E5-B847-A52C-489DE090F4E3}" dt="2025-06-20T12:57:45.264" v="6704" actId="13244"/>
          <ac:spMkLst>
            <pc:docMk/>
            <pc:sldMk cId="2279427517" sldId="415"/>
            <ac:spMk id="6" creationId="{464E127C-44AE-6CB5-2952-A6A096F5ABD9}"/>
          </ac:spMkLst>
        </pc:spChg>
        <pc:spChg chg="mod">
          <ac:chgData name="Snooks, Kim" userId="d3280adf-933e-4871-888d-13dfabad143b" providerId="ADAL" clId="{B92F9CA3-64E5-B847-A52C-489DE090F4E3}" dt="2025-06-20T10:11:28.259" v="6227" actId="962"/>
          <ac:spMkLst>
            <pc:docMk/>
            <pc:sldMk cId="2279427517" sldId="415"/>
            <ac:spMk id="7" creationId="{AE0544B2-9C94-BBF8-FEE3-EE566276D8B9}"/>
          </ac:spMkLst>
        </pc:spChg>
        <pc:spChg chg="mod">
          <ac:chgData name="Snooks, Kim" userId="d3280adf-933e-4871-888d-13dfabad143b" providerId="ADAL" clId="{B92F9CA3-64E5-B847-A52C-489DE090F4E3}" dt="2025-06-20T10:11:27.394" v="6226" actId="962"/>
          <ac:spMkLst>
            <pc:docMk/>
            <pc:sldMk cId="2279427517" sldId="415"/>
            <ac:spMk id="13" creationId="{5AADC939-15F4-EF65-4372-1740C93E8AA6}"/>
          </ac:spMkLst>
        </pc:spChg>
        <pc:picChg chg="mod">
          <ac:chgData name="Snooks, Kim" userId="d3280adf-933e-4871-888d-13dfabad143b" providerId="ADAL" clId="{B92F9CA3-64E5-B847-A52C-489DE090F4E3}" dt="2025-06-20T10:11:30.865" v="6229" actId="962"/>
          <ac:picMkLst>
            <pc:docMk/>
            <pc:sldMk cId="2279427517" sldId="415"/>
            <ac:picMk id="4" creationId="{3745B97E-BC42-5957-495A-3E9EE5A1A11F}"/>
          </ac:picMkLst>
        </pc:picChg>
        <pc:picChg chg="add mod">
          <ac:chgData name="Snooks, Kim" userId="d3280adf-933e-4871-888d-13dfabad143b" providerId="ADAL" clId="{B92F9CA3-64E5-B847-A52C-489DE090F4E3}" dt="2025-06-20T10:11:53.468" v="6231" actId="962"/>
          <ac:picMkLst>
            <pc:docMk/>
            <pc:sldMk cId="2279427517" sldId="415"/>
            <ac:picMk id="8" creationId="{887BA023-B874-CFCD-01AB-7B3B4EA1FB85}"/>
          </ac:picMkLst>
        </pc:picChg>
        <pc:picChg chg="mod">
          <ac:chgData name="Snooks, Kim" userId="d3280adf-933e-4871-888d-13dfabad143b" providerId="ADAL" clId="{B92F9CA3-64E5-B847-A52C-489DE090F4E3}" dt="2025-06-20T10:11:29.175" v="6228" actId="962"/>
          <ac:picMkLst>
            <pc:docMk/>
            <pc:sldMk cId="2279427517" sldId="415"/>
            <ac:picMk id="10" creationId="{C3CFAC1C-32A5-B939-8B61-1332692BEE49}"/>
          </ac:picMkLst>
        </pc:picChg>
      </pc:sldChg>
      <pc:sldChg chg="addSp modSp add mod modTransition">
        <pc:chgData name="Snooks, Kim" userId="d3280adf-933e-4871-888d-13dfabad143b" providerId="ADAL" clId="{B92F9CA3-64E5-B847-A52C-489DE090F4E3}" dt="2025-06-20T13:08:03.143" v="6873"/>
        <pc:sldMkLst>
          <pc:docMk/>
          <pc:sldMk cId="327851011" sldId="416"/>
        </pc:sldMkLst>
        <pc:spChg chg="mod ord">
          <ac:chgData name="Snooks, Kim" userId="d3280adf-933e-4871-888d-13dfabad143b" providerId="ADAL" clId="{B92F9CA3-64E5-B847-A52C-489DE090F4E3}" dt="2025-06-20T12:57:54.329" v="6707" actId="13244"/>
          <ac:spMkLst>
            <pc:docMk/>
            <pc:sldMk cId="327851011" sldId="416"/>
            <ac:spMk id="2" creationId="{7AED7DAF-7B6E-DAAC-3FC8-D92BC4642B1C}"/>
          </ac:spMkLst>
        </pc:spChg>
        <pc:spChg chg="mod ord">
          <ac:chgData name="Snooks, Kim" userId="d3280adf-933e-4871-888d-13dfabad143b" providerId="ADAL" clId="{B92F9CA3-64E5-B847-A52C-489DE090F4E3}" dt="2025-06-20T12:57:54.329" v="6707" actId="13244"/>
          <ac:spMkLst>
            <pc:docMk/>
            <pc:sldMk cId="327851011" sldId="416"/>
            <ac:spMk id="3" creationId="{B6FD972B-9F5A-095F-8738-6E3282518651}"/>
          </ac:spMkLst>
        </pc:spChg>
        <pc:spChg chg="mod ord">
          <ac:chgData name="Snooks, Kim" userId="d3280adf-933e-4871-888d-13dfabad143b" providerId="ADAL" clId="{B92F9CA3-64E5-B847-A52C-489DE090F4E3}" dt="2025-06-20T12:57:54.329" v="6707" actId="13244"/>
          <ac:spMkLst>
            <pc:docMk/>
            <pc:sldMk cId="327851011" sldId="416"/>
            <ac:spMk id="6" creationId="{1751FE09-EC80-D3FA-3E49-2402D148C19C}"/>
          </ac:spMkLst>
        </pc:spChg>
        <pc:spChg chg="mod">
          <ac:chgData name="Snooks, Kim" userId="d3280adf-933e-4871-888d-13dfabad143b" providerId="ADAL" clId="{B92F9CA3-64E5-B847-A52C-489DE090F4E3}" dt="2025-06-20T10:11:55.826" v="6233" actId="962"/>
          <ac:spMkLst>
            <pc:docMk/>
            <pc:sldMk cId="327851011" sldId="416"/>
            <ac:spMk id="7" creationId="{18E7558A-9C35-C41B-E0EA-AC60A23F3FD1}"/>
          </ac:spMkLst>
        </pc:spChg>
        <pc:spChg chg="mod">
          <ac:chgData name="Snooks, Kim" userId="d3280adf-933e-4871-888d-13dfabad143b" providerId="ADAL" clId="{B92F9CA3-64E5-B847-A52C-489DE090F4E3}" dt="2025-06-20T10:11:54.911" v="6232" actId="962"/>
          <ac:spMkLst>
            <pc:docMk/>
            <pc:sldMk cId="327851011" sldId="416"/>
            <ac:spMk id="13" creationId="{701EB690-12FE-EA3C-9544-7821994D0312}"/>
          </ac:spMkLst>
        </pc:spChg>
        <pc:picChg chg="mod">
          <ac:chgData name="Snooks, Kim" userId="d3280adf-933e-4871-888d-13dfabad143b" providerId="ADAL" clId="{B92F9CA3-64E5-B847-A52C-489DE090F4E3}" dt="2025-06-20T10:11:57.717" v="6235" actId="962"/>
          <ac:picMkLst>
            <pc:docMk/>
            <pc:sldMk cId="327851011" sldId="416"/>
            <ac:picMk id="4" creationId="{C8323F1F-F5C8-1D14-21D0-A543166E17EE}"/>
          </ac:picMkLst>
        </pc:picChg>
        <pc:picChg chg="add mod">
          <ac:chgData name="Snooks, Kim" userId="d3280adf-933e-4871-888d-13dfabad143b" providerId="ADAL" clId="{B92F9CA3-64E5-B847-A52C-489DE090F4E3}" dt="2025-06-20T10:12:07.767" v="6237" actId="962"/>
          <ac:picMkLst>
            <pc:docMk/>
            <pc:sldMk cId="327851011" sldId="416"/>
            <ac:picMk id="8" creationId="{22E817F9-AC4D-678B-33DA-9DB1E7DE95B5}"/>
          </ac:picMkLst>
        </pc:picChg>
        <pc:picChg chg="mod">
          <ac:chgData name="Snooks, Kim" userId="d3280adf-933e-4871-888d-13dfabad143b" providerId="ADAL" clId="{B92F9CA3-64E5-B847-A52C-489DE090F4E3}" dt="2025-06-20T10:11:56.754" v="6234" actId="962"/>
          <ac:picMkLst>
            <pc:docMk/>
            <pc:sldMk cId="327851011" sldId="416"/>
            <ac:picMk id="10" creationId="{75F4E412-81D2-3B0F-2B6D-5A27617C3C51}"/>
          </ac:picMkLst>
        </pc:picChg>
      </pc:sldChg>
      <pc:sldChg chg="addSp modSp add mod modTransition">
        <pc:chgData name="Snooks, Kim" userId="d3280adf-933e-4871-888d-13dfabad143b" providerId="ADAL" clId="{B92F9CA3-64E5-B847-A52C-489DE090F4E3}" dt="2025-06-20T13:08:03.143" v="6873"/>
        <pc:sldMkLst>
          <pc:docMk/>
          <pc:sldMk cId="3083081725" sldId="417"/>
        </pc:sldMkLst>
        <pc:spChg chg="mod ord">
          <ac:chgData name="Snooks, Kim" userId="d3280adf-933e-4871-888d-13dfabad143b" providerId="ADAL" clId="{B92F9CA3-64E5-B847-A52C-489DE090F4E3}" dt="2025-06-20T12:58:02.281" v="6710" actId="13244"/>
          <ac:spMkLst>
            <pc:docMk/>
            <pc:sldMk cId="3083081725" sldId="417"/>
            <ac:spMk id="2" creationId="{1BDCCE65-844A-607A-9E43-E68BE3648BCB}"/>
          </ac:spMkLst>
        </pc:spChg>
        <pc:spChg chg="mod ord">
          <ac:chgData name="Snooks, Kim" userId="d3280adf-933e-4871-888d-13dfabad143b" providerId="ADAL" clId="{B92F9CA3-64E5-B847-A52C-489DE090F4E3}" dt="2025-06-20T12:58:02.281" v="6710" actId="13244"/>
          <ac:spMkLst>
            <pc:docMk/>
            <pc:sldMk cId="3083081725" sldId="417"/>
            <ac:spMk id="3" creationId="{B10BEE1F-7BC1-7628-A9C9-2E633C5CEB0D}"/>
          </ac:spMkLst>
        </pc:spChg>
        <pc:spChg chg="mod ord">
          <ac:chgData name="Snooks, Kim" userId="d3280adf-933e-4871-888d-13dfabad143b" providerId="ADAL" clId="{B92F9CA3-64E5-B847-A52C-489DE090F4E3}" dt="2025-06-20T12:58:02.281" v="6710" actId="13244"/>
          <ac:spMkLst>
            <pc:docMk/>
            <pc:sldMk cId="3083081725" sldId="417"/>
            <ac:spMk id="6" creationId="{F92D8E75-50F8-CADF-41C7-DC3D88CB195D}"/>
          </ac:spMkLst>
        </pc:spChg>
        <pc:spChg chg="mod">
          <ac:chgData name="Snooks, Kim" userId="d3280adf-933e-4871-888d-13dfabad143b" providerId="ADAL" clId="{B92F9CA3-64E5-B847-A52C-489DE090F4E3}" dt="2025-06-20T10:12:09.559" v="6239" actId="962"/>
          <ac:spMkLst>
            <pc:docMk/>
            <pc:sldMk cId="3083081725" sldId="417"/>
            <ac:spMk id="7" creationId="{22E8DC9E-8735-381E-ABC0-B117D19CD942}"/>
          </ac:spMkLst>
        </pc:spChg>
        <pc:spChg chg="mod">
          <ac:chgData name="Snooks, Kim" userId="d3280adf-933e-4871-888d-13dfabad143b" providerId="ADAL" clId="{B92F9CA3-64E5-B847-A52C-489DE090F4E3}" dt="2025-06-20T10:12:08.743" v="6238" actId="962"/>
          <ac:spMkLst>
            <pc:docMk/>
            <pc:sldMk cId="3083081725" sldId="417"/>
            <ac:spMk id="13" creationId="{062E0008-3FAD-9DB0-6C11-C16B642769CD}"/>
          </ac:spMkLst>
        </pc:spChg>
        <pc:picChg chg="mod">
          <ac:chgData name="Snooks, Kim" userId="d3280adf-933e-4871-888d-13dfabad143b" providerId="ADAL" clId="{B92F9CA3-64E5-B847-A52C-489DE090F4E3}" dt="2025-06-20T10:12:11.650" v="6241" actId="962"/>
          <ac:picMkLst>
            <pc:docMk/>
            <pc:sldMk cId="3083081725" sldId="417"/>
            <ac:picMk id="4" creationId="{09BC3734-9B7B-F1DD-22D8-4D46999BCE2F}"/>
          </ac:picMkLst>
        </pc:picChg>
        <pc:picChg chg="add mod">
          <ac:chgData name="Snooks, Kim" userId="d3280adf-933e-4871-888d-13dfabad143b" providerId="ADAL" clId="{B92F9CA3-64E5-B847-A52C-489DE090F4E3}" dt="2025-06-20T10:12:16.918" v="6243" actId="962"/>
          <ac:picMkLst>
            <pc:docMk/>
            <pc:sldMk cId="3083081725" sldId="417"/>
            <ac:picMk id="8" creationId="{1F611A34-F663-ED82-E2CF-5C79AF076FB6}"/>
          </ac:picMkLst>
        </pc:picChg>
        <pc:picChg chg="mod">
          <ac:chgData name="Snooks, Kim" userId="d3280adf-933e-4871-888d-13dfabad143b" providerId="ADAL" clId="{B92F9CA3-64E5-B847-A52C-489DE090F4E3}" dt="2025-06-20T10:12:10.378" v="6240" actId="962"/>
          <ac:picMkLst>
            <pc:docMk/>
            <pc:sldMk cId="3083081725" sldId="417"/>
            <ac:picMk id="10" creationId="{91B75A86-9BB9-7A4D-4B4D-75FA42FB4C86}"/>
          </ac:picMkLst>
        </pc:picChg>
        <pc:picChg chg="add mod">
          <ac:chgData name="Snooks, Kim" userId="d3280adf-933e-4871-888d-13dfabad143b" providerId="ADAL" clId="{B92F9CA3-64E5-B847-A52C-489DE090F4E3}" dt="2025-06-20T10:12:20.035" v="6245" actId="962"/>
          <ac:picMkLst>
            <pc:docMk/>
            <pc:sldMk cId="3083081725" sldId="417"/>
            <ac:picMk id="11" creationId="{16C40FF2-4E9B-E556-9A31-73F65FC31808}"/>
          </ac:picMkLst>
        </pc:picChg>
      </pc:sldChg>
      <pc:sldChg chg="addSp modSp add mod modTransition">
        <pc:chgData name="Snooks, Kim" userId="d3280adf-933e-4871-888d-13dfabad143b" providerId="ADAL" clId="{B92F9CA3-64E5-B847-A52C-489DE090F4E3}" dt="2025-06-20T13:08:03.143" v="6873"/>
        <pc:sldMkLst>
          <pc:docMk/>
          <pc:sldMk cId="766095178" sldId="418"/>
        </pc:sldMkLst>
        <pc:spChg chg="mod ord">
          <ac:chgData name="Snooks, Kim" userId="d3280adf-933e-4871-888d-13dfabad143b" providerId="ADAL" clId="{B92F9CA3-64E5-B847-A52C-489DE090F4E3}" dt="2025-06-20T12:58:12.042" v="6714" actId="13244"/>
          <ac:spMkLst>
            <pc:docMk/>
            <pc:sldMk cId="766095178" sldId="418"/>
            <ac:spMk id="2" creationId="{81575711-21E0-4D01-CF23-017103BB8DC6}"/>
          </ac:spMkLst>
        </pc:spChg>
        <pc:spChg chg="mod ord">
          <ac:chgData name="Snooks, Kim" userId="d3280adf-933e-4871-888d-13dfabad143b" providerId="ADAL" clId="{B92F9CA3-64E5-B847-A52C-489DE090F4E3}" dt="2025-06-20T12:58:12.042" v="6714" actId="13244"/>
          <ac:spMkLst>
            <pc:docMk/>
            <pc:sldMk cId="766095178" sldId="418"/>
            <ac:spMk id="3" creationId="{DF992417-4034-86E0-CF76-D6BB73333030}"/>
          </ac:spMkLst>
        </pc:spChg>
        <pc:spChg chg="mod ord">
          <ac:chgData name="Snooks, Kim" userId="d3280adf-933e-4871-888d-13dfabad143b" providerId="ADAL" clId="{B92F9CA3-64E5-B847-A52C-489DE090F4E3}" dt="2025-06-20T12:58:12.042" v="6714" actId="13244"/>
          <ac:spMkLst>
            <pc:docMk/>
            <pc:sldMk cId="766095178" sldId="418"/>
            <ac:spMk id="6" creationId="{9A115BEA-51EE-491C-8B9D-7C7508D86F1C}"/>
          </ac:spMkLst>
        </pc:spChg>
        <pc:spChg chg="mod">
          <ac:chgData name="Snooks, Kim" userId="d3280adf-933e-4871-888d-13dfabad143b" providerId="ADAL" clId="{B92F9CA3-64E5-B847-A52C-489DE090F4E3}" dt="2025-06-20T10:12:21.537" v="6247" actId="962"/>
          <ac:spMkLst>
            <pc:docMk/>
            <pc:sldMk cId="766095178" sldId="418"/>
            <ac:spMk id="8" creationId="{769F1695-C81D-7B13-7D3A-D5D39DD14305}"/>
          </ac:spMkLst>
        </pc:spChg>
        <pc:spChg chg="mod">
          <ac:chgData name="Snooks, Kim" userId="d3280adf-933e-4871-888d-13dfabad143b" providerId="ADAL" clId="{B92F9CA3-64E5-B847-A52C-489DE090F4E3}" dt="2025-06-20T10:12:20.879" v="6246" actId="962"/>
          <ac:spMkLst>
            <pc:docMk/>
            <pc:sldMk cId="766095178" sldId="418"/>
            <ac:spMk id="13" creationId="{A68AA3D2-33C5-06A5-3ED2-B955E2A97490}"/>
          </ac:spMkLst>
        </pc:spChg>
        <pc:picChg chg="mod">
          <ac:chgData name="Snooks, Kim" userId="d3280adf-933e-4871-888d-13dfabad143b" providerId="ADAL" clId="{B92F9CA3-64E5-B847-A52C-489DE090F4E3}" dt="2025-06-20T10:12:23.528" v="6249" actId="962"/>
          <ac:picMkLst>
            <pc:docMk/>
            <pc:sldMk cId="766095178" sldId="418"/>
            <ac:picMk id="4" creationId="{A97CBEF0-C5D5-C7AE-83BE-4210C376B3F6}"/>
          </ac:picMkLst>
        </pc:picChg>
        <pc:picChg chg="add mod">
          <ac:chgData name="Snooks, Kim" userId="d3280adf-933e-4871-888d-13dfabad143b" providerId="ADAL" clId="{B92F9CA3-64E5-B847-A52C-489DE090F4E3}" dt="2025-06-20T10:12:28.550" v="6251" actId="962"/>
          <ac:picMkLst>
            <pc:docMk/>
            <pc:sldMk cId="766095178" sldId="418"/>
            <ac:picMk id="7" creationId="{15D4F0F3-F5C0-648E-4E0C-4F5B4C9C747D}"/>
          </ac:picMkLst>
        </pc:picChg>
        <pc:picChg chg="mod">
          <ac:chgData name="Snooks, Kim" userId="d3280adf-933e-4871-888d-13dfabad143b" providerId="ADAL" clId="{B92F9CA3-64E5-B847-A52C-489DE090F4E3}" dt="2025-06-20T10:12:22.365" v="6248" actId="962"/>
          <ac:picMkLst>
            <pc:docMk/>
            <pc:sldMk cId="766095178" sldId="418"/>
            <ac:picMk id="10" creationId="{77557ACA-0AD6-4A88-C6AD-B81DD4A8151A}"/>
          </ac:picMkLst>
        </pc:picChg>
      </pc:sldChg>
      <pc:sldChg chg="addSp modSp add mod modTransition">
        <pc:chgData name="Snooks, Kim" userId="d3280adf-933e-4871-888d-13dfabad143b" providerId="ADAL" clId="{B92F9CA3-64E5-B847-A52C-489DE090F4E3}" dt="2025-06-20T13:08:03.143" v="6873"/>
        <pc:sldMkLst>
          <pc:docMk/>
          <pc:sldMk cId="833187789" sldId="419"/>
        </pc:sldMkLst>
        <pc:spChg chg="mod ord">
          <ac:chgData name="Snooks, Kim" userId="d3280adf-933e-4871-888d-13dfabad143b" providerId="ADAL" clId="{B92F9CA3-64E5-B847-A52C-489DE090F4E3}" dt="2025-06-20T12:58:20.520" v="6717" actId="13244"/>
          <ac:spMkLst>
            <pc:docMk/>
            <pc:sldMk cId="833187789" sldId="419"/>
            <ac:spMk id="2" creationId="{6EFB1CBD-9481-9597-122A-F6297946BB7E}"/>
          </ac:spMkLst>
        </pc:spChg>
        <pc:spChg chg="mod ord">
          <ac:chgData name="Snooks, Kim" userId="d3280adf-933e-4871-888d-13dfabad143b" providerId="ADAL" clId="{B92F9CA3-64E5-B847-A52C-489DE090F4E3}" dt="2025-06-20T12:58:20.520" v="6717" actId="13244"/>
          <ac:spMkLst>
            <pc:docMk/>
            <pc:sldMk cId="833187789" sldId="419"/>
            <ac:spMk id="3" creationId="{497C5BC2-047A-CDFE-E964-6B4026863C3C}"/>
          </ac:spMkLst>
        </pc:spChg>
        <pc:spChg chg="mod ord">
          <ac:chgData name="Snooks, Kim" userId="d3280adf-933e-4871-888d-13dfabad143b" providerId="ADAL" clId="{B92F9CA3-64E5-B847-A52C-489DE090F4E3}" dt="2025-06-20T12:58:20.520" v="6717" actId="13244"/>
          <ac:spMkLst>
            <pc:docMk/>
            <pc:sldMk cId="833187789" sldId="419"/>
            <ac:spMk id="6" creationId="{B8D34419-CE15-3D57-7E53-2940A068B0F9}"/>
          </ac:spMkLst>
        </pc:spChg>
        <pc:spChg chg="mod">
          <ac:chgData name="Snooks, Kim" userId="d3280adf-933e-4871-888d-13dfabad143b" providerId="ADAL" clId="{B92F9CA3-64E5-B847-A52C-489DE090F4E3}" dt="2025-06-20T10:12:30.741" v="6253" actId="962"/>
          <ac:spMkLst>
            <pc:docMk/>
            <pc:sldMk cId="833187789" sldId="419"/>
            <ac:spMk id="7" creationId="{33C914B3-ABC6-D76D-E028-B9AA4EADF08E}"/>
          </ac:spMkLst>
        </pc:spChg>
        <pc:spChg chg="mod">
          <ac:chgData name="Snooks, Kim" userId="d3280adf-933e-4871-888d-13dfabad143b" providerId="ADAL" clId="{B92F9CA3-64E5-B847-A52C-489DE090F4E3}" dt="2025-06-20T10:12:30.095" v="6252" actId="962"/>
          <ac:spMkLst>
            <pc:docMk/>
            <pc:sldMk cId="833187789" sldId="419"/>
            <ac:spMk id="13" creationId="{1B32E82C-2FA6-AA12-7C52-758727787B3F}"/>
          </ac:spMkLst>
        </pc:spChg>
        <pc:picChg chg="mod">
          <ac:chgData name="Snooks, Kim" userId="d3280adf-933e-4871-888d-13dfabad143b" providerId="ADAL" clId="{B92F9CA3-64E5-B847-A52C-489DE090F4E3}" dt="2025-06-20T10:12:32.126" v="6255" actId="962"/>
          <ac:picMkLst>
            <pc:docMk/>
            <pc:sldMk cId="833187789" sldId="419"/>
            <ac:picMk id="4" creationId="{BC23CE7D-343B-987E-CCF6-B38CB422F53B}"/>
          </ac:picMkLst>
        </pc:picChg>
        <pc:picChg chg="add mod">
          <ac:chgData name="Snooks, Kim" userId="d3280adf-933e-4871-888d-13dfabad143b" providerId="ADAL" clId="{B92F9CA3-64E5-B847-A52C-489DE090F4E3}" dt="2025-06-20T10:12:36.797" v="6257" actId="962"/>
          <ac:picMkLst>
            <pc:docMk/>
            <pc:sldMk cId="833187789" sldId="419"/>
            <ac:picMk id="8" creationId="{74971279-20A2-BC4B-D0EA-B13AD301D1BA}"/>
          </ac:picMkLst>
        </pc:picChg>
        <pc:picChg chg="mod">
          <ac:chgData name="Snooks, Kim" userId="d3280adf-933e-4871-888d-13dfabad143b" providerId="ADAL" clId="{B92F9CA3-64E5-B847-A52C-489DE090F4E3}" dt="2025-06-20T10:12:31.460" v="6254" actId="962"/>
          <ac:picMkLst>
            <pc:docMk/>
            <pc:sldMk cId="833187789" sldId="419"/>
            <ac:picMk id="10" creationId="{0387D76C-3215-BEFB-DC87-C79DDA34553E}"/>
          </ac:picMkLst>
        </pc:picChg>
      </pc:sldChg>
      <pc:sldChg chg="addSp delSp modSp add mod modTransition">
        <pc:chgData name="Snooks, Kim" userId="d3280adf-933e-4871-888d-13dfabad143b" providerId="ADAL" clId="{B92F9CA3-64E5-B847-A52C-489DE090F4E3}" dt="2025-06-20T13:08:03.143" v="6873"/>
        <pc:sldMkLst>
          <pc:docMk/>
          <pc:sldMk cId="1367670945" sldId="420"/>
        </pc:sldMkLst>
        <pc:spChg chg="mod ord">
          <ac:chgData name="Snooks, Kim" userId="d3280adf-933e-4871-888d-13dfabad143b" providerId="ADAL" clId="{B92F9CA3-64E5-B847-A52C-489DE090F4E3}" dt="2025-06-20T12:58:28.294" v="6720" actId="13244"/>
          <ac:spMkLst>
            <pc:docMk/>
            <pc:sldMk cId="1367670945" sldId="420"/>
            <ac:spMk id="2" creationId="{46AB1EF4-BF66-82EC-CAC6-2F3118C1E162}"/>
          </ac:spMkLst>
        </pc:spChg>
        <pc:spChg chg="mod ord">
          <ac:chgData name="Snooks, Kim" userId="d3280adf-933e-4871-888d-13dfabad143b" providerId="ADAL" clId="{B92F9CA3-64E5-B847-A52C-489DE090F4E3}" dt="2025-06-20T12:58:28.294" v="6720" actId="13244"/>
          <ac:spMkLst>
            <pc:docMk/>
            <pc:sldMk cId="1367670945" sldId="420"/>
            <ac:spMk id="3" creationId="{887E5EFF-F496-1F6B-F2FE-1AAEFEDB1650}"/>
          </ac:spMkLst>
        </pc:spChg>
        <pc:spChg chg="mod ord">
          <ac:chgData name="Snooks, Kim" userId="d3280adf-933e-4871-888d-13dfabad143b" providerId="ADAL" clId="{B92F9CA3-64E5-B847-A52C-489DE090F4E3}" dt="2025-06-20T12:58:28.294" v="6720" actId="13244"/>
          <ac:spMkLst>
            <pc:docMk/>
            <pc:sldMk cId="1367670945" sldId="420"/>
            <ac:spMk id="6" creationId="{01BDF40C-E83B-0AE0-7E2B-E0A4B2A90D2F}"/>
          </ac:spMkLst>
        </pc:spChg>
        <pc:spChg chg="mod">
          <ac:chgData name="Snooks, Kim" userId="d3280adf-933e-4871-888d-13dfabad143b" providerId="ADAL" clId="{B92F9CA3-64E5-B847-A52C-489DE090F4E3}" dt="2025-06-20T10:12:38.859" v="6259" actId="962"/>
          <ac:spMkLst>
            <pc:docMk/>
            <pc:sldMk cId="1367670945" sldId="420"/>
            <ac:spMk id="7" creationId="{75A582A2-C6C8-A4A0-4382-5965DCCB8234}"/>
          </ac:spMkLst>
        </pc:spChg>
        <pc:spChg chg="add mod">
          <ac:chgData name="Snooks, Kim" userId="d3280adf-933e-4871-888d-13dfabad143b" providerId="ADAL" clId="{B92F9CA3-64E5-B847-A52C-489DE090F4E3}" dt="2025-06-20T10:12:37.927" v="6258" actId="962"/>
          <ac:spMkLst>
            <pc:docMk/>
            <pc:sldMk cId="1367670945" sldId="420"/>
            <ac:spMk id="11" creationId="{212C086A-0DEB-720D-F5D7-EEA81D11E791}"/>
          </ac:spMkLst>
        </pc:spChg>
        <pc:spChg chg="del mod">
          <ac:chgData name="Snooks, Kim" userId="d3280adf-933e-4871-888d-13dfabad143b" providerId="ADAL" clId="{B92F9CA3-64E5-B847-A52C-489DE090F4E3}" dt="2025-06-20T09:36:38.050" v="5235" actId="478"/>
          <ac:spMkLst>
            <pc:docMk/>
            <pc:sldMk cId="1367670945" sldId="420"/>
            <ac:spMk id="13" creationId="{A9840052-1500-0EA5-49DE-EF5EF49327ED}"/>
          </ac:spMkLst>
        </pc:spChg>
        <pc:picChg chg="mod">
          <ac:chgData name="Snooks, Kim" userId="d3280adf-933e-4871-888d-13dfabad143b" providerId="ADAL" clId="{B92F9CA3-64E5-B847-A52C-489DE090F4E3}" dt="2025-06-20T10:12:40.612" v="6261" actId="962"/>
          <ac:picMkLst>
            <pc:docMk/>
            <pc:sldMk cId="1367670945" sldId="420"/>
            <ac:picMk id="4" creationId="{6B3E2D42-B1AE-1DF0-E698-D7D34A225DFE}"/>
          </ac:picMkLst>
        </pc:picChg>
        <pc:picChg chg="add mod">
          <ac:chgData name="Snooks, Kim" userId="d3280adf-933e-4871-888d-13dfabad143b" providerId="ADAL" clId="{B92F9CA3-64E5-B847-A52C-489DE090F4E3}" dt="2025-06-20T10:12:39.735" v="6260" actId="962"/>
          <ac:picMkLst>
            <pc:docMk/>
            <pc:sldMk cId="1367670945" sldId="420"/>
            <ac:picMk id="5" creationId="{5BC58C89-4267-8015-D95F-1A132CAEF352}"/>
          </ac:picMkLst>
        </pc:picChg>
        <pc:picChg chg="add mod">
          <ac:chgData name="Snooks, Kim" userId="d3280adf-933e-4871-888d-13dfabad143b" providerId="ADAL" clId="{B92F9CA3-64E5-B847-A52C-489DE090F4E3}" dt="2025-06-20T10:12:45.501" v="6263" actId="962"/>
          <ac:picMkLst>
            <pc:docMk/>
            <pc:sldMk cId="1367670945" sldId="420"/>
            <ac:picMk id="9" creationId="{0A284987-75A2-30C6-4E0F-3E8EE4469BF9}"/>
          </ac:picMkLst>
        </pc:picChg>
        <pc:picChg chg="del">
          <ac:chgData name="Snooks, Kim" userId="d3280adf-933e-4871-888d-13dfabad143b" providerId="ADAL" clId="{B92F9CA3-64E5-B847-A52C-489DE090F4E3}" dt="2025-06-20T09:29:17.567" v="5106" actId="478"/>
          <ac:picMkLst>
            <pc:docMk/>
            <pc:sldMk cId="1367670945" sldId="420"/>
            <ac:picMk id="10" creationId="{206B5D85-0501-FAF3-7428-5CC261D7FB2E}"/>
          </ac:picMkLst>
        </pc:picChg>
      </pc:sldChg>
      <pc:sldChg chg="addSp delSp modSp add mod modTransition">
        <pc:chgData name="Snooks, Kim" userId="d3280adf-933e-4871-888d-13dfabad143b" providerId="ADAL" clId="{B92F9CA3-64E5-B847-A52C-489DE090F4E3}" dt="2025-06-20T13:34:07.361" v="7019"/>
        <pc:sldMkLst>
          <pc:docMk/>
          <pc:sldMk cId="2582695689" sldId="421"/>
        </pc:sldMkLst>
        <pc:spChg chg="mod ord">
          <ac:chgData name="Snooks, Kim" userId="d3280adf-933e-4871-888d-13dfabad143b" providerId="ADAL" clId="{B92F9CA3-64E5-B847-A52C-489DE090F4E3}" dt="2025-06-20T12:58:46.276" v="6726" actId="13244"/>
          <ac:spMkLst>
            <pc:docMk/>
            <pc:sldMk cId="2582695689" sldId="421"/>
            <ac:spMk id="2" creationId="{A76C6760-BD4C-FF74-489E-DCDE256A01B6}"/>
          </ac:spMkLst>
        </pc:spChg>
        <pc:spChg chg="mod ord">
          <ac:chgData name="Snooks, Kim" userId="d3280adf-933e-4871-888d-13dfabad143b" providerId="ADAL" clId="{B92F9CA3-64E5-B847-A52C-489DE090F4E3}" dt="2025-06-20T12:58:46.276" v="6726" actId="13244"/>
          <ac:spMkLst>
            <pc:docMk/>
            <pc:sldMk cId="2582695689" sldId="421"/>
            <ac:spMk id="3" creationId="{C783BD91-C845-A2E4-AF80-B795389AE9F4}"/>
          </ac:spMkLst>
        </pc:spChg>
        <pc:spChg chg="add mod">
          <ac:chgData name="Snooks, Kim" userId="d3280adf-933e-4871-888d-13dfabad143b" providerId="ADAL" clId="{B92F9CA3-64E5-B847-A52C-489DE090F4E3}" dt="2025-06-20T10:13:07.927" v="6277" actId="962"/>
          <ac:spMkLst>
            <pc:docMk/>
            <pc:sldMk cId="2582695689" sldId="421"/>
            <ac:spMk id="5" creationId="{068E0974-9221-5EFE-79E6-4589F53695AA}"/>
          </ac:spMkLst>
        </pc:spChg>
        <pc:spChg chg="del">
          <ac:chgData name="Snooks, Kim" userId="d3280adf-933e-4871-888d-13dfabad143b" providerId="ADAL" clId="{B92F9CA3-64E5-B847-A52C-489DE090F4E3}" dt="2025-06-20T09:37:31.303" v="5251" actId="478"/>
          <ac:spMkLst>
            <pc:docMk/>
            <pc:sldMk cId="2582695689" sldId="421"/>
            <ac:spMk id="6" creationId="{AB686433-411D-EADA-0F62-FB72F6C374AC}"/>
          </ac:spMkLst>
        </pc:spChg>
        <pc:spChg chg="del">
          <ac:chgData name="Snooks, Kim" userId="d3280adf-933e-4871-888d-13dfabad143b" providerId="ADAL" clId="{B92F9CA3-64E5-B847-A52C-489DE090F4E3}" dt="2025-06-20T09:36:31.652" v="5229" actId="478"/>
          <ac:spMkLst>
            <pc:docMk/>
            <pc:sldMk cId="2582695689" sldId="421"/>
            <ac:spMk id="8" creationId="{59D5A05B-87A2-E09C-C9C2-53C72D2AD0F6}"/>
          </ac:spMkLst>
        </pc:spChg>
        <pc:spChg chg="add mod">
          <ac:chgData name="Snooks, Kim" userId="d3280adf-933e-4871-888d-13dfabad143b" providerId="ADAL" clId="{B92F9CA3-64E5-B847-A52C-489DE090F4E3}" dt="2025-06-20T10:13:06.679" v="6276" actId="962"/>
          <ac:spMkLst>
            <pc:docMk/>
            <pc:sldMk cId="2582695689" sldId="421"/>
            <ac:spMk id="11" creationId="{E16297E6-E69E-4590-B4CF-FA95FEBC5335}"/>
          </ac:spMkLst>
        </pc:spChg>
        <pc:spChg chg="add mod">
          <ac:chgData name="Snooks, Kim" userId="d3280adf-933e-4871-888d-13dfabad143b" providerId="ADAL" clId="{B92F9CA3-64E5-B847-A52C-489DE090F4E3}" dt="2025-06-20T09:37:38.028" v="5268" actId="1035"/>
          <ac:spMkLst>
            <pc:docMk/>
            <pc:sldMk cId="2582695689" sldId="421"/>
            <ac:spMk id="12" creationId="{259A96FC-AC86-46E5-6070-9BF4F52B9CE0}"/>
          </ac:spMkLst>
        </pc:spChg>
        <pc:picChg chg="mod">
          <ac:chgData name="Snooks, Kim" userId="d3280adf-933e-4871-888d-13dfabad143b" providerId="ADAL" clId="{B92F9CA3-64E5-B847-A52C-489DE090F4E3}" dt="2025-06-20T10:13:09.761" v="6279" actId="962"/>
          <ac:picMkLst>
            <pc:docMk/>
            <pc:sldMk cId="2582695689" sldId="421"/>
            <ac:picMk id="4" creationId="{0111EB8B-0153-CA22-8959-9B4DE3D2268B}"/>
          </ac:picMkLst>
        </pc:picChg>
        <pc:picChg chg="mod">
          <ac:chgData name="Snooks, Kim" userId="d3280adf-933e-4871-888d-13dfabad143b" providerId="ADAL" clId="{B92F9CA3-64E5-B847-A52C-489DE090F4E3}" dt="2025-06-20T10:13:08.795" v="6278" actId="962"/>
          <ac:picMkLst>
            <pc:docMk/>
            <pc:sldMk cId="2582695689" sldId="421"/>
            <ac:picMk id="7" creationId="{1717C1AB-5440-4EE2-9168-01A43607AF0F}"/>
          </ac:picMkLst>
        </pc:picChg>
        <pc:picChg chg="add mod">
          <ac:chgData name="Snooks, Kim" userId="d3280adf-933e-4871-888d-13dfabad143b" providerId="ADAL" clId="{B92F9CA3-64E5-B847-A52C-489DE090F4E3}" dt="2025-06-20T10:13:13.967" v="6281" actId="962"/>
          <ac:picMkLst>
            <pc:docMk/>
            <pc:sldMk cId="2582695689" sldId="421"/>
            <ac:picMk id="10" creationId="{ED7A043D-5812-F16D-3BCA-C767C789C225}"/>
          </ac:picMkLst>
        </pc:picChg>
      </pc:sldChg>
      <pc:sldChg chg="addSp delSp modSp add mod modTransition">
        <pc:chgData name="Snooks, Kim" userId="d3280adf-933e-4871-888d-13dfabad143b" providerId="ADAL" clId="{B92F9CA3-64E5-B847-A52C-489DE090F4E3}" dt="2025-06-20T13:08:03.143" v="6873"/>
        <pc:sldMkLst>
          <pc:docMk/>
          <pc:sldMk cId="3500129634" sldId="422"/>
        </pc:sldMkLst>
        <pc:spChg chg="mod ord">
          <ac:chgData name="Snooks, Kim" userId="d3280adf-933e-4871-888d-13dfabad143b" providerId="ADAL" clId="{B92F9CA3-64E5-B847-A52C-489DE090F4E3}" dt="2025-06-20T12:58:51.671" v="6728" actId="13244"/>
          <ac:spMkLst>
            <pc:docMk/>
            <pc:sldMk cId="3500129634" sldId="422"/>
            <ac:spMk id="2" creationId="{C647DB45-C79D-5CA9-6913-4DBEA7FF8160}"/>
          </ac:spMkLst>
        </pc:spChg>
        <pc:spChg chg="mod ord">
          <ac:chgData name="Snooks, Kim" userId="d3280adf-933e-4871-888d-13dfabad143b" providerId="ADAL" clId="{B92F9CA3-64E5-B847-A52C-489DE090F4E3}" dt="2025-06-20T12:58:51.671" v="6728" actId="13244"/>
          <ac:spMkLst>
            <pc:docMk/>
            <pc:sldMk cId="3500129634" sldId="422"/>
            <ac:spMk id="3" creationId="{82F3DA1B-12C2-EC16-7F22-9A7F50F74F85}"/>
          </ac:spMkLst>
        </pc:spChg>
        <pc:spChg chg="del">
          <ac:chgData name="Snooks, Kim" userId="d3280adf-933e-4871-888d-13dfabad143b" providerId="ADAL" clId="{B92F9CA3-64E5-B847-A52C-489DE090F4E3}" dt="2025-06-20T09:37:44.075" v="5270" actId="478"/>
          <ac:spMkLst>
            <pc:docMk/>
            <pc:sldMk cId="3500129634" sldId="422"/>
            <ac:spMk id="6" creationId="{1ED43028-7C61-1308-5C62-FB792B38C927}"/>
          </ac:spMkLst>
        </pc:spChg>
        <pc:spChg chg="del">
          <ac:chgData name="Snooks, Kim" userId="d3280adf-933e-4871-888d-13dfabad143b" providerId="ADAL" clId="{B92F9CA3-64E5-B847-A52C-489DE090F4E3}" dt="2025-06-20T09:36:28.934" v="5227" actId="478"/>
          <ac:spMkLst>
            <pc:docMk/>
            <pc:sldMk cId="3500129634" sldId="422"/>
            <ac:spMk id="8" creationId="{741B828C-2DFE-ECAA-1706-EB6EEC5FC08F}"/>
          </ac:spMkLst>
        </pc:spChg>
        <pc:spChg chg="add mod">
          <ac:chgData name="Snooks, Kim" userId="d3280adf-933e-4871-888d-13dfabad143b" providerId="ADAL" clId="{B92F9CA3-64E5-B847-A52C-489DE090F4E3}" dt="2025-06-20T10:13:15.776" v="6283" actId="962"/>
          <ac:spMkLst>
            <pc:docMk/>
            <pc:sldMk cId="3500129634" sldId="422"/>
            <ac:spMk id="9" creationId="{D1B4C169-CA46-13B4-98B5-D0F09125E161}"/>
          </ac:spMkLst>
        </pc:spChg>
        <pc:spChg chg="add mod">
          <ac:chgData name="Snooks, Kim" userId="d3280adf-933e-4871-888d-13dfabad143b" providerId="ADAL" clId="{B92F9CA3-64E5-B847-A52C-489DE090F4E3}" dt="2025-06-20T10:13:14.898" v="6282" actId="962"/>
          <ac:spMkLst>
            <pc:docMk/>
            <pc:sldMk cId="3500129634" sldId="422"/>
            <ac:spMk id="11" creationId="{DF103EC2-6039-BC60-F326-8A32A843F197}"/>
          </ac:spMkLst>
        </pc:spChg>
        <pc:spChg chg="add mod">
          <ac:chgData name="Snooks, Kim" userId="d3280adf-933e-4871-888d-13dfabad143b" providerId="ADAL" clId="{B92F9CA3-64E5-B847-A52C-489DE090F4E3}" dt="2025-06-20T09:37:44.484" v="5271"/>
          <ac:spMkLst>
            <pc:docMk/>
            <pc:sldMk cId="3500129634" sldId="422"/>
            <ac:spMk id="12" creationId="{3EA6C309-028D-169F-9271-B9D180009A45}"/>
          </ac:spMkLst>
        </pc:spChg>
        <pc:picChg chg="mod">
          <ac:chgData name="Snooks, Kim" userId="d3280adf-933e-4871-888d-13dfabad143b" providerId="ADAL" clId="{B92F9CA3-64E5-B847-A52C-489DE090F4E3}" dt="2025-06-20T10:13:17.757" v="6285" actId="962"/>
          <ac:picMkLst>
            <pc:docMk/>
            <pc:sldMk cId="3500129634" sldId="422"/>
            <ac:picMk id="4" creationId="{90AD1A98-C6C4-6638-ECFE-18B58661F7ED}"/>
          </ac:picMkLst>
        </pc:picChg>
        <pc:picChg chg="mod">
          <ac:chgData name="Snooks, Kim" userId="d3280adf-933e-4871-888d-13dfabad143b" providerId="ADAL" clId="{B92F9CA3-64E5-B847-A52C-489DE090F4E3}" dt="2025-06-20T10:13:16.777" v="6284" actId="962"/>
          <ac:picMkLst>
            <pc:docMk/>
            <pc:sldMk cId="3500129634" sldId="422"/>
            <ac:picMk id="7" creationId="{7041981E-A4FF-F0A1-B34B-E74EC2FE3474}"/>
          </ac:picMkLst>
        </pc:picChg>
        <pc:picChg chg="add mod">
          <ac:chgData name="Snooks, Kim" userId="d3280adf-933e-4871-888d-13dfabad143b" providerId="ADAL" clId="{B92F9CA3-64E5-B847-A52C-489DE090F4E3}" dt="2025-06-20T10:13:24.067" v="6287" actId="962"/>
          <ac:picMkLst>
            <pc:docMk/>
            <pc:sldMk cId="3500129634" sldId="422"/>
            <ac:picMk id="10" creationId="{0F6A345D-C9A5-CA3E-1812-3FA3967AC1F9}"/>
          </ac:picMkLst>
        </pc:picChg>
      </pc:sldChg>
      <pc:sldChg chg="addSp delSp modSp add mod modTransition">
        <pc:chgData name="Snooks, Kim" userId="d3280adf-933e-4871-888d-13dfabad143b" providerId="ADAL" clId="{B92F9CA3-64E5-B847-A52C-489DE090F4E3}" dt="2025-06-20T13:08:03.143" v="6873"/>
        <pc:sldMkLst>
          <pc:docMk/>
          <pc:sldMk cId="4100145848" sldId="423"/>
        </pc:sldMkLst>
        <pc:spChg chg="mod ord">
          <ac:chgData name="Snooks, Kim" userId="d3280adf-933e-4871-888d-13dfabad143b" providerId="ADAL" clId="{B92F9CA3-64E5-B847-A52C-489DE090F4E3}" dt="2025-06-20T12:58:58.548" v="6730" actId="13244"/>
          <ac:spMkLst>
            <pc:docMk/>
            <pc:sldMk cId="4100145848" sldId="423"/>
            <ac:spMk id="2" creationId="{8B1737E6-998F-3A0B-F123-D19F2FCF6E4C}"/>
          </ac:spMkLst>
        </pc:spChg>
        <pc:spChg chg="mod ord">
          <ac:chgData name="Snooks, Kim" userId="d3280adf-933e-4871-888d-13dfabad143b" providerId="ADAL" clId="{B92F9CA3-64E5-B847-A52C-489DE090F4E3}" dt="2025-06-20T12:58:58.548" v="6730" actId="13244"/>
          <ac:spMkLst>
            <pc:docMk/>
            <pc:sldMk cId="4100145848" sldId="423"/>
            <ac:spMk id="3" creationId="{9255A639-5F7E-23F9-EF97-2C9E0C7868D6}"/>
          </ac:spMkLst>
        </pc:spChg>
        <pc:spChg chg="add mod">
          <ac:chgData name="Snooks, Kim" userId="d3280adf-933e-4871-888d-13dfabad143b" providerId="ADAL" clId="{B92F9CA3-64E5-B847-A52C-489DE090F4E3}" dt="2025-06-20T10:13:26.211" v="6289" actId="962"/>
          <ac:spMkLst>
            <pc:docMk/>
            <pc:sldMk cId="4100145848" sldId="423"/>
            <ac:spMk id="5" creationId="{AE1F6A8F-3579-732B-0450-EAC09F843E9B}"/>
          </ac:spMkLst>
        </pc:spChg>
        <pc:spChg chg="del">
          <ac:chgData name="Snooks, Kim" userId="d3280adf-933e-4871-888d-13dfabad143b" providerId="ADAL" clId="{B92F9CA3-64E5-B847-A52C-489DE090F4E3}" dt="2025-06-20T09:37:52.119" v="5275" actId="478"/>
          <ac:spMkLst>
            <pc:docMk/>
            <pc:sldMk cId="4100145848" sldId="423"/>
            <ac:spMk id="6" creationId="{7EF6F77C-C665-1992-3C49-0A9D02C70DE7}"/>
          </ac:spMkLst>
        </pc:spChg>
        <pc:spChg chg="del">
          <ac:chgData name="Snooks, Kim" userId="d3280adf-933e-4871-888d-13dfabad143b" providerId="ADAL" clId="{B92F9CA3-64E5-B847-A52C-489DE090F4E3}" dt="2025-06-20T09:36:26.439" v="5225" actId="478"/>
          <ac:spMkLst>
            <pc:docMk/>
            <pc:sldMk cId="4100145848" sldId="423"/>
            <ac:spMk id="8" creationId="{BD3555BB-F135-3503-4ACD-ED67C3E49B42}"/>
          </ac:spMkLst>
        </pc:spChg>
        <pc:spChg chg="add mod">
          <ac:chgData name="Snooks, Kim" userId="d3280adf-933e-4871-888d-13dfabad143b" providerId="ADAL" clId="{B92F9CA3-64E5-B847-A52C-489DE090F4E3}" dt="2025-06-20T10:13:25.399" v="6288" actId="962"/>
          <ac:spMkLst>
            <pc:docMk/>
            <pc:sldMk cId="4100145848" sldId="423"/>
            <ac:spMk id="11" creationId="{964FBD95-E51B-267A-F539-7E081597D556}"/>
          </ac:spMkLst>
        </pc:spChg>
        <pc:spChg chg="add mod">
          <ac:chgData name="Snooks, Kim" userId="d3280adf-933e-4871-888d-13dfabad143b" providerId="ADAL" clId="{B92F9CA3-64E5-B847-A52C-489DE090F4E3}" dt="2025-06-20T09:37:52.579" v="5276"/>
          <ac:spMkLst>
            <pc:docMk/>
            <pc:sldMk cId="4100145848" sldId="423"/>
            <ac:spMk id="12" creationId="{ACAE4AA2-AFF7-94BB-FF51-935F9914E13C}"/>
          </ac:spMkLst>
        </pc:spChg>
        <pc:picChg chg="mod">
          <ac:chgData name="Snooks, Kim" userId="d3280adf-933e-4871-888d-13dfabad143b" providerId="ADAL" clId="{B92F9CA3-64E5-B847-A52C-489DE090F4E3}" dt="2025-06-20T10:13:42.098" v="6294" actId="962"/>
          <ac:picMkLst>
            <pc:docMk/>
            <pc:sldMk cId="4100145848" sldId="423"/>
            <ac:picMk id="4" creationId="{8002922B-8025-E6CE-B51F-E8AC5B25B074}"/>
          </ac:picMkLst>
        </pc:picChg>
        <pc:picChg chg="mod">
          <ac:chgData name="Snooks, Kim" userId="d3280adf-933e-4871-888d-13dfabad143b" providerId="ADAL" clId="{B92F9CA3-64E5-B847-A52C-489DE090F4E3}" dt="2025-06-20T10:13:40.681" v="6293" actId="962"/>
          <ac:picMkLst>
            <pc:docMk/>
            <pc:sldMk cId="4100145848" sldId="423"/>
            <ac:picMk id="7" creationId="{CA379705-0E60-131A-BD0C-AE886F768E52}"/>
          </ac:picMkLst>
        </pc:picChg>
        <pc:picChg chg="add mod">
          <ac:chgData name="Snooks, Kim" userId="d3280adf-933e-4871-888d-13dfabad143b" providerId="ADAL" clId="{B92F9CA3-64E5-B847-A52C-489DE090F4E3}" dt="2025-06-20T10:13:48.519" v="6296" actId="962"/>
          <ac:picMkLst>
            <pc:docMk/>
            <pc:sldMk cId="4100145848" sldId="423"/>
            <ac:picMk id="10" creationId="{1122B773-171A-8370-9009-B71C485981D6}"/>
          </ac:picMkLst>
        </pc:picChg>
      </pc:sldChg>
      <pc:sldChg chg="addSp delSp modSp add del mod">
        <pc:chgData name="Snooks, Kim" userId="d3280adf-933e-4871-888d-13dfabad143b" providerId="ADAL" clId="{B92F9CA3-64E5-B847-A52C-489DE090F4E3}" dt="2025-06-20T09:39:17.402" v="5321" actId="2696"/>
        <pc:sldMkLst>
          <pc:docMk/>
          <pc:sldMk cId="2334082651" sldId="424"/>
        </pc:sldMkLst>
        <pc:spChg chg="add mod">
          <ac:chgData name="Snooks, Kim" userId="d3280adf-933e-4871-888d-13dfabad143b" providerId="ADAL" clId="{B92F9CA3-64E5-B847-A52C-489DE090F4E3}" dt="2025-06-20T09:37:57.642" v="5277" actId="167"/>
          <ac:spMkLst>
            <pc:docMk/>
            <pc:sldMk cId="2334082651" sldId="424"/>
            <ac:spMk id="5" creationId="{F4E6A6B4-B3C0-ED1E-C6CB-E2F626D8FB5A}"/>
          </ac:spMkLst>
        </pc:spChg>
        <pc:spChg chg="del">
          <ac:chgData name="Snooks, Kim" userId="d3280adf-933e-4871-888d-13dfabad143b" providerId="ADAL" clId="{B92F9CA3-64E5-B847-A52C-489DE090F4E3}" dt="2025-06-20T09:37:59.707" v="5278" actId="478"/>
          <ac:spMkLst>
            <pc:docMk/>
            <pc:sldMk cId="2334082651" sldId="424"/>
            <ac:spMk id="6" creationId="{0565164A-D3F3-DC48-9D97-B978D14626A8}"/>
          </ac:spMkLst>
        </pc:spChg>
        <pc:spChg chg="del">
          <ac:chgData name="Snooks, Kim" userId="d3280adf-933e-4871-888d-13dfabad143b" providerId="ADAL" clId="{B92F9CA3-64E5-B847-A52C-489DE090F4E3}" dt="2025-06-20T09:36:23.866" v="5223" actId="478"/>
          <ac:spMkLst>
            <pc:docMk/>
            <pc:sldMk cId="2334082651" sldId="424"/>
            <ac:spMk id="8" creationId="{C0612A63-BD82-B606-D047-D5B067685DC6}"/>
          </ac:spMkLst>
        </pc:spChg>
        <pc:spChg chg="add mod">
          <ac:chgData name="Snooks, Kim" userId="d3280adf-933e-4871-888d-13dfabad143b" providerId="ADAL" clId="{B92F9CA3-64E5-B847-A52C-489DE090F4E3}" dt="2025-06-20T09:38:00.401" v="5279"/>
          <ac:spMkLst>
            <pc:docMk/>
            <pc:sldMk cId="2334082651" sldId="424"/>
            <ac:spMk id="9" creationId="{11578958-14E2-E9C0-FD99-0F0F7D42C109}"/>
          </ac:spMkLst>
        </pc:spChg>
        <pc:spChg chg="del">
          <ac:chgData name="Snooks, Kim" userId="d3280adf-933e-4871-888d-13dfabad143b" providerId="ADAL" clId="{B92F9CA3-64E5-B847-A52C-489DE090F4E3}" dt="2025-06-20T09:35:47.016" v="5215" actId="478"/>
          <ac:spMkLst>
            <pc:docMk/>
            <pc:sldMk cId="2334082651" sldId="424"/>
            <ac:spMk id="10" creationId="{5A4DC9A3-BCAD-D0C3-B598-0D87B6C2F028}"/>
          </ac:spMkLst>
        </pc:spChg>
      </pc:sldChg>
      <pc:sldChg chg="addSp delSp modSp add del mod">
        <pc:chgData name="Snooks, Kim" userId="d3280adf-933e-4871-888d-13dfabad143b" providerId="ADAL" clId="{B92F9CA3-64E5-B847-A52C-489DE090F4E3}" dt="2025-06-20T09:39:30.313" v="5322" actId="2696"/>
        <pc:sldMkLst>
          <pc:docMk/>
          <pc:sldMk cId="1624121322" sldId="425"/>
        </pc:sldMkLst>
        <pc:spChg chg="del">
          <ac:chgData name="Snooks, Kim" userId="d3280adf-933e-4871-888d-13dfabad143b" providerId="ADAL" clId="{B92F9CA3-64E5-B847-A52C-489DE090F4E3}" dt="2025-06-20T09:38:10" v="5281" actId="478"/>
          <ac:spMkLst>
            <pc:docMk/>
            <pc:sldMk cId="1624121322" sldId="425"/>
            <ac:spMk id="6" creationId="{0B85936A-11FF-173B-ED9D-FA63BC514AFA}"/>
          </ac:spMkLst>
        </pc:spChg>
        <pc:spChg chg="del">
          <ac:chgData name="Snooks, Kim" userId="d3280adf-933e-4871-888d-13dfabad143b" providerId="ADAL" clId="{B92F9CA3-64E5-B847-A52C-489DE090F4E3}" dt="2025-06-20T09:36:20.803" v="5221" actId="478"/>
          <ac:spMkLst>
            <pc:docMk/>
            <pc:sldMk cId="1624121322" sldId="425"/>
            <ac:spMk id="8" creationId="{8608E7D8-5183-3054-E450-4E99613568CF}"/>
          </ac:spMkLst>
        </pc:spChg>
        <pc:spChg chg="add mod">
          <ac:chgData name="Snooks, Kim" userId="d3280adf-933e-4871-888d-13dfabad143b" providerId="ADAL" clId="{B92F9CA3-64E5-B847-A52C-489DE090F4E3}" dt="2025-06-20T09:38:07.099" v="5280" actId="167"/>
          <ac:spMkLst>
            <pc:docMk/>
            <pc:sldMk cId="1624121322" sldId="425"/>
            <ac:spMk id="9" creationId="{9B425282-A330-4111-36D3-0A95447760EF}"/>
          </ac:spMkLst>
        </pc:spChg>
        <pc:spChg chg="add mod">
          <ac:chgData name="Snooks, Kim" userId="d3280adf-933e-4871-888d-13dfabad143b" providerId="ADAL" clId="{B92F9CA3-64E5-B847-A52C-489DE090F4E3}" dt="2025-06-20T09:38:13.606" v="5297" actId="1035"/>
          <ac:spMkLst>
            <pc:docMk/>
            <pc:sldMk cId="1624121322" sldId="425"/>
            <ac:spMk id="10" creationId="{C37457AD-0F24-1DC3-C7C7-9DAB810D2AC6}"/>
          </ac:spMkLst>
        </pc:spChg>
      </pc:sldChg>
      <pc:sldChg chg="add del">
        <pc:chgData name="Snooks, Kim" userId="d3280adf-933e-4871-888d-13dfabad143b" providerId="ADAL" clId="{B92F9CA3-64E5-B847-A52C-489DE090F4E3}" dt="2025-06-18T13:44:43.684" v="1174" actId="2696"/>
        <pc:sldMkLst>
          <pc:docMk/>
          <pc:sldMk cId="2617347121" sldId="426"/>
        </pc:sldMkLst>
      </pc:sldChg>
      <pc:sldChg chg="addSp delSp modSp add mod modTransition">
        <pc:chgData name="Snooks, Kim" userId="d3280adf-933e-4871-888d-13dfabad143b" providerId="ADAL" clId="{B92F9CA3-64E5-B847-A52C-489DE090F4E3}" dt="2025-06-20T13:08:03.143" v="6873"/>
        <pc:sldMkLst>
          <pc:docMk/>
          <pc:sldMk cId="2964186447" sldId="426"/>
        </pc:sldMkLst>
        <pc:spChg chg="mod ord">
          <ac:chgData name="Snooks, Kim" userId="d3280adf-933e-4871-888d-13dfabad143b" providerId="ADAL" clId="{B92F9CA3-64E5-B847-A52C-489DE090F4E3}" dt="2025-06-20T12:59:12.952" v="6736" actId="13244"/>
          <ac:spMkLst>
            <pc:docMk/>
            <pc:sldMk cId="2964186447" sldId="426"/>
            <ac:spMk id="2" creationId="{73F615CA-EAA9-0310-972D-FCD6F97F926F}"/>
          </ac:spMkLst>
        </pc:spChg>
        <pc:spChg chg="mod ord">
          <ac:chgData name="Snooks, Kim" userId="d3280adf-933e-4871-888d-13dfabad143b" providerId="ADAL" clId="{B92F9CA3-64E5-B847-A52C-489DE090F4E3}" dt="2025-06-20T12:59:12.952" v="6736" actId="13244"/>
          <ac:spMkLst>
            <pc:docMk/>
            <pc:sldMk cId="2964186447" sldId="426"/>
            <ac:spMk id="3" creationId="{F3E73605-C0F5-F69C-4625-4A101D67C3D7}"/>
          </ac:spMkLst>
        </pc:spChg>
        <pc:spChg chg="add mod">
          <ac:chgData name="Snooks, Kim" userId="d3280adf-933e-4871-888d-13dfabad143b" providerId="ADAL" clId="{B92F9CA3-64E5-B847-A52C-489DE090F4E3}" dt="2025-06-20T10:14:03.111" v="6304" actId="962"/>
          <ac:spMkLst>
            <pc:docMk/>
            <pc:sldMk cId="2964186447" sldId="426"/>
            <ac:spMk id="5" creationId="{029F9DA2-2D22-5389-B75D-10E17C0BE7E2}"/>
          </ac:spMkLst>
        </pc:spChg>
        <pc:spChg chg="mod ord">
          <ac:chgData name="Snooks, Kim" userId="d3280adf-933e-4871-888d-13dfabad143b" providerId="ADAL" clId="{B92F9CA3-64E5-B847-A52C-489DE090F4E3}" dt="2025-06-20T12:59:12.952" v="6736" actId="13244"/>
          <ac:spMkLst>
            <pc:docMk/>
            <pc:sldMk cId="2964186447" sldId="426"/>
            <ac:spMk id="6" creationId="{E5731343-7BB4-6372-5A00-C9B46F0B8759}"/>
          </ac:spMkLst>
        </pc:spChg>
        <pc:spChg chg="add del mod">
          <ac:chgData name="Snooks, Kim" userId="d3280adf-933e-4871-888d-13dfabad143b" providerId="ADAL" clId="{B92F9CA3-64E5-B847-A52C-489DE090F4E3}" dt="2025-06-20T09:35:56.474" v="5218" actId="478"/>
          <ac:spMkLst>
            <pc:docMk/>
            <pc:sldMk cId="2964186447" sldId="426"/>
            <ac:spMk id="7" creationId="{865B7FB1-B60E-8D2F-EDC1-5B52DFA6232E}"/>
          </ac:spMkLst>
        </pc:spChg>
        <pc:spChg chg="mod">
          <ac:chgData name="Snooks, Kim" userId="d3280adf-933e-4871-888d-13dfabad143b" providerId="ADAL" clId="{B92F9CA3-64E5-B847-A52C-489DE090F4E3}" dt="2025-06-20T10:14:02.105" v="6303" actId="962"/>
          <ac:spMkLst>
            <pc:docMk/>
            <pc:sldMk cId="2964186447" sldId="426"/>
            <ac:spMk id="8" creationId="{629D126C-60C4-4353-D2A8-06F52C726A98}"/>
          </ac:spMkLst>
        </pc:spChg>
        <pc:picChg chg="mod">
          <ac:chgData name="Snooks, Kim" userId="d3280adf-933e-4871-888d-13dfabad143b" providerId="ADAL" clId="{B92F9CA3-64E5-B847-A52C-489DE090F4E3}" dt="2025-06-20T10:14:05.149" v="6306" actId="962"/>
          <ac:picMkLst>
            <pc:docMk/>
            <pc:sldMk cId="2964186447" sldId="426"/>
            <ac:picMk id="4" creationId="{290AF364-C8A2-783E-233D-D7FC6AF9D5E2}"/>
          </ac:picMkLst>
        </pc:picChg>
        <pc:picChg chg="mod">
          <ac:chgData name="Snooks, Kim" userId="d3280adf-933e-4871-888d-13dfabad143b" providerId="ADAL" clId="{B92F9CA3-64E5-B847-A52C-489DE090F4E3}" dt="2025-06-20T10:14:04.090" v="6305" actId="962"/>
          <ac:picMkLst>
            <pc:docMk/>
            <pc:sldMk cId="2964186447" sldId="426"/>
            <ac:picMk id="9" creationId="{D7D26D2E-81D6-A9DA-5D9B-FA887FC23FF3}"/>
          </ac:picMkLst>
        </pc:picChg>
        <pc:picChg chg="add mod">
          <ac:chgData name="Snooks, Kim" userId="d3280adf-933e-4871-888d-13dfabad143b" providerId="ADAL" clId="{B92F9CA3-64E5-B847-A52C-489DE090F4E3}" dt="2025-06-20T10:14:10.360" v="6308" actId="962"/>
          <ac:picMkLst>
            <pc:docMk/>
            <pc:sldMk cId="2964186447" sldId="426"/>
            <ac:picMk id="11" creationId="{33AB0B89-C625-5F37-6EAE-814C051601F1}"/>
          </ac:picMkLst>
        </pc:picChg>
      </pc:sldChg>
      <pc:sldChg chg="addSp delSp modSp add mod modTransition">
        <pc:chgData name="Snooks, Kim" userId="d3280adf-933e-4871-888d-13dfabad143b" providerId="ADAL" clId="{B92F9CA3-64E5-B847-A52C-489DE090F4E3}" dt="2025-06-20T13:08:03.143" v="6873"/>
        <pc:sldMkLst>
          <pc:docMk/>
          <pc:sldMk cId="55323918" sldId="427"/>
        </pc:sldMkLst>
        <pc:spChg chg="mod ord">
          <ac:chgData name="Snooks, Kim" userId="d3280adf-933e-4871-888d-13dfabad143b" providerId="ADAL" clId="{B92F9CA3-64E5-B847-A52C-489DE090F4E3}" dt="2025-06-20T12:59:20.919" v="6739" actId="13244"/>
          <ac:spMkLst>
            <pc:docMk/>
            <pc:sldMk cId="55323918" sldId="427"/>
            <ac:spMk id="2" creationId="{3C1B3324-51FC-C617-2634-0D80AB2D1640}"/>
          </ac:spMkLst>
        </pc:spChg>
        <pc:spChg chg="mod ord">
          <ac:chgData name="Snooks, Kim" userId="d3280adf-933e-4871-888d-13dfabad143b" providerId="ADAL" clId="{B92F9CA3-64E5-B847-A52C-489DE090F4E3}" dt="2025-06-20T12:59:20.919" v="6739" actId="13244"/>
          <ac:spMkLst>
            <pc:docMk/>
            <pc:sldMk cId="55323918" sldId="427"/>
            <ac:spMk id="3" creationId="{5368E821-C7E3-3CE8-5ED3-7AAB040E7D6C}"/>
          </ac:spMkLst>
        </pc:spChg>
        <pc:spChg chg="del">
          <ac:chgData name="Snooks, Kim" userId="d3280adf-933e-4871-888d-13dfabad143b" providerId="ADAL" clId="{B92F9CA3-64E5-B847-A52C-489DE090F4E3}" dt="2025-06-20T09:38:48.301" v="5314" actId="478"/>
          <ac:spMkLst>
            <pc:docMk/>
            <pc:sldMk cId="55323918" sldId="427"/>
            <ac:spMk id="5" creationId="{4F764F45-5EBB-28BA-9B29-11946145E339}"/>
          </ac:spMkLst>
        </pc:spChg>
        <pc:spChg chg="mod ord">
          <ac:chgData name="Snooks, Kim" userId="d3280adf-933e-4871-888d-13dfabad143b" providerId="ADAL" clId="{B92F9CA3-64E5-B847-A52C-489DE090F4E3}" dt="2025-06-20T12:59:20.919" v="6739" actId="13244"/>
          <ac:spMkLst>
            <pc:docMk/>
            <pc:sldMk cId="55323918" sldId="427"/>
            <ac:spMk id="6" creationId="{1140CE85-F083-12B3-E4FD-05F91385587D}"/>
          </ac:spMkLst>
        </pc:spChg>
        <pc:spChg chg="add del mod">
          <ac:chgData name="Snooks, Kim" userId="d3280adf-933e-4871-888d-13dfabad143b" providerId="ADAL" clId="{B92F9CA3-64E5-B847-A52C-489DE090F4E3}" dt="2025-06-20T10:14:12.592" v="6310" actId="962"/>
          <ac:spMkLst>
            <pc:docMk/>
            <pc:sldMk cId="55323918" sldId="427"/>
            <ac:spMk id="7" creationId="{E768C16D-4373-4368-5FD0-B273A5341611}"/>
          </ac:spMkLst>
        </pc:spChg>
        <pc:spChg chg="mod">
          <ac:chgData name="Snooks, Kim" userId="d3280adf-933e-4871-888d-13dfabad143b" providerId="ADAL" clId="{B92F9CA3-64E5-B847-A52C-489DE090F4E3}" dt="2025-06-20T10:14:11.510" v="6309" actId="962"/>
          <ac:spMkLst>
            <pc:docMk/>
            <pc:sldMk cId="55323918" sldId="427"/>
            <ac:spMk id="8" creationId="{892AA217-0A57-363F-2AEB-888394521377}"/>
          </ac:spMkLst>
        </pc:spChg>
        <pc:picChg chg="mod">
          <ac:chgData name="Snooks, Kim" userId="d3280adf-933e-4871-888d-13dfabad143b" providerId="ADAL" clId="{B92F9CA3-64E5-B847-A52C-489DE090F4E3}" dt="2025-06-20T10:14:14.739" v="6312" actId="962"/>
          <ac:picMkLst>
            <pc:docMk/>
            <pc:sldMk cId="55323918" sldId="427"/>
            <ac:picMk id="4" creationId="{D20B6E41-E171-3D93-EF17-B65A4E7E4C9F}"/>
          </ac:picMkLst>
        </pc:picChg>
        <pc:picChg chg="mod">
          <ac:chgData name="Snooks, Kim" userId="d3280adf-933e-4871-888d-13dfabad143b" providerId="ADAL" clId="{B92F9CA3-64E5-B847-A52C-489DE090F4E3}" dt="2025-06-20T10:14:13.658" v="6311" actId="962"/>
          <ac:picMkLst>
            <pc:docMk/>
            <pc:sldMk cId="55323918" sldId="427"/>
            <ac:picMk id="9" creationId="{ADF36E7A-3F9F-C547-26AE-AD3B028BC2E5}"/>
          </ac:picMkLst>
        </pc:picChg>
        <pc:picChg chg="add mod">
          <ac:chgData name="Snooks, Kim" userId="d3280adf-933e-4871-888d-13dfabad143b" providerId="ADAL" clId="{B92F9CA3-64E5-B847-A52C-489DE090F4E3}" dt="2025-06-20T10:14:20.711" v="6314" actId="962"/>
          <ac:picMkLst>
            <pc:docMk/>
            <pc:sldMk cId="55323918" sldId="427"/>
            <ac:picMk id="11" creationId="{4E681DA8-CEDF-DF85-F5AE-7CECA1ED5E09}"/>
          </ac:picMkLst>
        </pc:picChg>
      </pc:sldChg>
      <pc:sldChg chg="add del">
        <pc:chgData name="Snooks, Kim" userId="d3280adf-933e-4871-888d-13dfabad143b" providerId="ADAL" clId="{B92F9CA3-64E5-B847-A52C-489DE090F4E3}" dt="2025-06-18T13:44:43.710" v="1175" actId="2696"/>
        <pc:sldMkLst>
          <pc:docMk/>
          <pc:sldMk cId="3811130051" sldId="427"/>
        </pc:sldMkLst>
      </pc:sldChg>
      <pc:sldChg chg="addSp delSp modSp add mod modTransition">
        <pc:chgData name="Snooks, Kim" userId="d3280adf-933e-4871-888d-13dfabad143b" providerId="ADAL" clId="{B92F9CA3-64E5-B847-A52C-489DE090F4E3}" dt="2025-06-20T13:16:03.469" v="6938" actId="1076"/>
        <pc:sldMkLst>
          <pc:docMk/>
          <pc:sldMk cId="1070722718" sldId="428"/>
        </pc:sldMkLst>
        <pc:spChg chg="add del mod ord">
          <ac:chgData name="Snooks, Kim" userId="d3280adf-933e-4871-888d-13dfabad143b" providerId="ADAL" clId="{B92F9CA3-64E5-B847-A52C-489DE090F4E3}" dt="2025-06-20T13:16:03.469" v="6938" actId="1076"/>
          <ac:spMkLst>
            <pc:docMk/>
            <pc:sldMk cId="1070722718" sldId="428"/>
            <ac:spMk id="3" creationId="{EA790F98-85DE-9730-090D-02143C9B1C63}"/>
          </ac:spMkLst>
        </pc:spChg>
        <pc:spChg chg="mod ord">
          <ac:chgData name="Snooks, Kim" userId="d3280adf-933e-4871-888d-13dfabad143b" providerId="ADAL" clId="{B92F9CA3-64E5-B847-A52C-489DE090F4E3}" dt="2025-06-20T10:27:55.298" v="6432" actId="13244"/>
          <ac:spMkLst>
            <pc:docMk/>
            <pc:sldMk cId="1070722718" sldId="428"/>
            <ac:spMk id="6" creationId="{CD5E2207-D31A-45FE-9AEF-8E5C5DC8E3A0}"/>
          </ac:spMkLst>
        </pc:spChg>
        <pc:spChg chg="mod">
          <ac:chgData name="Snooks, Kim" userId="d3280adf-933e-4871-888d-13dfabad143b" providerId="ADAL" clId="{B92F9CA3-64E5-B847-A52C-489DE090F4E3}" dt="2025-06-20T09:50:31.194" v="5539" actId="962"/>
          <ac:spMkLst>
            <pc:docMk/>
            <pc:sldMk cId="1070722718" sldId="428"/>
            <ac:spMk id="14" creationId="{FA455962-B5D2-F701-EC1D-4D9273B27E72}"/>
          </ac:spMkLst>
        </pc:spChg>
        <pc:picChg chg="mod">
          <ac:chgData name="Snooks, Kim" userId="d3280adf-933e-4871-888d-13dfabad143b" providerId="ADAL" clId="{B92F9CA3-64E5-B847-A52C-489DE090F4E3}" dt="2025-06-20T13:15:57.381" v="6937" actId="1076"/>
          <ac:picMkLst>
            <pc:docMk/>
            <pc:sldMk cId="1070722718" sldId="428"/>
            <ac:picMk id="9" creationId="{9A932149-39C2-7A8E-B40D-7F3F1C18947A}"/>
          </ac:picMkLst>
        </pc:picChg>
        <pc:picChg chg="add mod">
          <ac:chgData name="Snooks, Kim" userId="d3280adf-933e-4871-888d-13dfabad143b" providerId="ADAL" clId="{B92F9CA3-64E5-B847-A52C-489DE090F4E3}" dt="2025-06-20T09:50:36.183" v="5542" actId="962"/>
          <ac:picMkLst>
            <pc:docMk/>
            <pc:sldMk cId="1070722718" sldId="428"/>
            <ac:picMk id="13" creationId="{1821AEC0-3E5C-FDF4-B22D-C29D438C8F5E}"/>
          </ac:picMkLst>
        </pc:picChg>
        <pc:picChg chg="add mod">
          <ac:chgData name="Snooks, Kim" userId="d3280adf-933e-4871-888d-13dfabad143b" providerId="ADAL" clId="{B92F9CA3-64E5-B847-A52C-489DE090F4E3}" dt="2025-06-20T09:50:41.250" v="5544" actId="962"/>
          <ac:picMkLst>
            <pc:docMk/>
            <pc:sldMk cId="1070722718" sldId="428"/>
            <ac:picMk id="16" creationId="{085556F6-D8F1-B6AC-9F06-52CBEC868722}"/>
          </ac:picMkLst>
        </pc:picChg>
        <pc:picChg chg="add mod">
          <ac:chgData name="Snooks, Kim" userId="d3280adf-933e-4871-888d-13dfabad143b" providerId="ADAL" clId="{B92F9CA3-64E5-B847-A52C-489DE090F4E3}" dt="2025-06-20T09:50:29.447" v="5538" actId="962"/>
          <ac:picMkLst>
            <pc:docMk/>
            <pc:sldMk cId="1070722718" sldId="428"/>
            <ac:picMk id="17" creationId="{647A2CB0-CDC1-2F06-2CAA-DE84BE17BFB8}"/>
          </ac:picMkLst>
        </pc:picChg>
      </pc:sldChg>
      <pc:sldChg chg="addSp delSp modSp add mod modTransition">
        <pc:chgData name="Snooks, Kim" userId="d3280adf-933e-4871-888d-13dfabad143b" providerId="ADAL" clId="{B92F9CA3-64E5-B847-A52C-489DE090F4E3}" dt="2025-06-20T13:21:19.168" v="6969"/>
        <pc:sldMkLst>
          <pc:docMk/>
          <pc:sldMk cId="849123313" sldId="429"/>
        </pc:sldMkLst>
        <pc:spChg chg="mod ord">
          <ac:chgData name="Snooks, Kim" userId="d3280adf-933e-4871-888d-13dfabad143b" providerId="ADAL" clId="{B92F9CA3-64E5-B847-A52C-489DE090F4E3}" dt="2025-06-20T10:30:14.635" v="6475" actId="13244"/>
          <ac:spMkLst>
            <pc:docMk/>
            <pc:sldMk cId="849123313" sldId="429"/>
            <ac:spMk id="3" creationId="{78CB7693-ACE9-18D2-24CA-CC827E45F39D}"/>
          </ac:spMkLst>
        </pc:spChg>
        <pc:spChg chg="mod ord">
          <ac:chgData name="Snooks, Kim" userId="d3280adf-933e-4871-888d-13dfabad143b" providerId="ADAL" clId="{B92F9CA3-64E5-B847-A52C-489DE090F4E3}" dt="2025-06-20T10:30:14.635" v="6475" actId="13244"/>
          <ac:spMkLst>
            <pc:docMk/>
            <pc:sldMk cId="849123313" sldId="429"/>
            <ac:spMk id="6" creationId="{74678C2A-3E69-3FF2-A83E-05163844EF66}"/>
          </ac:spMkLst>
        </pc:spChg>
        <pc:spChg chg="mod">
          <ac:chgData name="Snooks, Kim" userId="d3280adf-933e-4871-888d-13dfabad143b" providerId="ADAL" clId="{B92F9CA3-64E5-B847-A52C-489DE090F4E3}" dt="2025-06-20T09:56:12.806" v="5744" actId="962"/>
          <ac:spMkLst>
            <pc:docMk/>
            <pc:sldMk cId="849123313" sldId="429"/>
            <ac:spMk id="14" creationId="{9A7C9EE9-F530-AF41-DED3-A936705E4C39}"/>
          </ac:spMkLst>
        </pc:spChg>
        <pc:picChg chg="add mod">
          <ac:chgData name="Snooks, Kim" userId="d3280adf-933e-4871-888d-13dfabad143b" providerId="ADAL" clId="{B92F9CA3-64E5-B847-A52C-489DE090F4E3}" dt="2025-06-20T09:56:23.111" v="5749" actId="962"/>
          <ac:picMkLst>
            <pc:docMk/>
            <pc:sldMk cId="849123313" sldId="429"/>
            <ac:picMk id="4" creationId="{5BB40C00-E1E9-1F2E-47DD-E49B8E7E4FA4}"/>
          </ac:picMkLst>
        </pc:picChg>
        <pc:picChg chg="mod">
          <ac:chgData name="Snooks, Kim" userId="d3280adf-933e-4871-888d-13dfabad143b" providerId="ADAL" clId="{B92F9CA3-64E5-B847-A52C-489DE090F4E3}" dt="2025-06-20T09:56:13.729" v="5745" actId="962"/>
          <ac:picMkLst>
            <pc:docMk/>
            <pc:sldMk cId="849123313" sldId="429"/>
            <ac:picMk id="9" creationId="{C22AAA88-E58E-0B12-F421-EC15F0C7B7F4}"/>
          </ac:picMkLst>
        </pc:picChg>
        <pc:picChg chg="mod">
          <ac:chgData name="Snooks, Kim" userId="d3280adf-933e-4871-888d-13dfabad143b" providerId="ADAL" clId="{B92F9CA3-64E5-B847-A52C-489DE090F4E3}" dt="2025-06-20T09:56:18.360" v="5747" actId="962"/>
          <ac:picMkLst>
            <pc:docMk/>
            <pc:sldMk cId="849123313" sldId="429"/>
            <ac:picMk id="13" creationId="{D0409FFF-8423-3B6C-6E27-B6A474A413C7}"/>
          </ac:picMkLst>
        </pc:picChg>
        <pc:picChg chg="mod">
          <ac:chgData name="Snooks, Kim" userId="d3280adf-933e-4871-888d-13dfabad143b" providerId="ADAL" clId="{B92F9CA3-64E5-B847-A52C-489DE090F4E3}" dt="2025-06-20T09:56:11.811" v="5743" actId="962"/>
          <ac:picMkLst>
            <pc:docMk/>
            <pc:sldMk cId="849123313" sldId="429"/>
            <ac:picMk id="17" creationId="{67F841D1-F4CB-B988-39B9-614122F12554}"/>
          </ac:picMkLst>
        </pc:picChg>
      </pc:sldChg>
      <pc:sldChg chg="addSp delSp modSp add mod modTransition">
        <pc:chgData name="Snooks, Kim" userId="d3280adf-933e-4871-888d-13dfabad143b" providerId="ADAL" clId="{B92F9CA3-64E5-B847-A52C-489DE090F4E3}" dt="2025-06-20T13:24:05.514" v="6974"/>
        <pc:sldMkLst>
          <pc:docMk/>
          <pc:sldMk cId="2526816697" sldId="430"/>
        </pc:sldMkLst>
        <pc:spChg chg="add mod">
          <ac:chgData name="Snooks, Kim" userId="d3280adf-933e-4871-888d-13dfabad143b" providerId="ADAL" clId="{B92F9CA3-64E5-B847-A52C-489DE090F4E3}" dt="2025-06-19T08:11:45.557" v="3361" actId="1035"/>
          <ac:spMkLst>
            <pc:docMk/>
            <pc:sldMk cId="2526816697" sldId="430"/>
            <ac:spMk id="2" creationId="{FAF628CA-9E24-5FD8-B68E-BF95B3A97762}"/>
          </ac:spMkLst>
        </pc:spChg>
        <pc:spChg chg="mod ord">
          <ac:chgData name="Snooks, Kim" userId="d3280adf-933e-4871-888d-13dfabad143b" providerId="ADAL" clId="{B92F9CA3-64E5-B847-A52C-489DE090F4E3}" dt="2025-06-20T10:31:49.086" v="6510" actId="13244"/>
          <ac:spMkLst>
            <pc:docMk/>
            <pc:sldMk cId="2526816697" sldId="430"/>
            <ac:spMk id="3" creationId="{EB5B4017-AA70-D458-FD0D-08D67CD9036A}"/>
          </ac:spMkLst>
        </pc:spChg>
        <pc:spChg chg="mod ord">
          <ac:chgData name="Snooks, Kim" userId="d3280adf-933e-4871-888d-13dfabad143b" providerId="ADAL" clId="{B92F9CA3-64E5-B847-A52C-489DE090F4E3}" dt="2025-06-20T10:31:49.086" v="6510" actId="13244"/>
          <ac:spMkLst>
            <pc:docMk/>
            <pc:sldMk cId="2526816697" sldId="430"/>
            <ac:spMk id="6" creationId="{DA5F2EFE-C70D-C53B-C5EA-EC2120E77DCE}"/>
          </ac:spMkLst>
        </pc:spChg>
        <pc:spChg chg="mod">
          <ac:chgData name="Snooks, Kim" userId="d3280adf-933e-4871-888d-13dfabad143b" providerId="ADAL" clId="{B92F9CA3-64E5-B847-A52C-489DE090F4E3}" dt="2025-06-20T09:59:39.737" v="5833" actId="962"/>
          <ac:spMkLst>
            <pc:docMk/>
            <pc:sldMk cId="2526816697" sldId="430"/>
            <ac:spMk id="14" creationId="{D184061E-E41F-EAD2-456B-2F541D8C45A0}"/>
          </ac:spMkLst>
        </pc:spChg>
        <pc:picChg chg="mod">
          <ac:chgData name="Snooks, Kim" userId="d3280adf-933e-4871-888d-13dfabad143b" providerId="ADAL" clId="{B92F9CA3-64E5-B847-A52C-489DE090F4E3}" dt="2025-06-20T09:59:48.571" v="5834" actId="962"/>
          <ac:picMkLst>
            <pc:docMk/>
            <pc:sldMk cId="2526816697" sldId="430"/>
            <ac:picMk id="9" creationId="{1D169552-FC11-A545-AD59-8A83856AFEB6}"/>
          </ac:picMkLst>
        </pc:picChg>
        <pc:picChg chg="mod">
          <ac:chgData name="Snooks, Kim" userId="d3280adf-933e-4871-888d-13dfabad143b" providerId="ADAL" clId="{B92F9CA3-64E5-B847-A52C-489DE090F4E3}" dt="2025-06-20T09:59:38.759" v="5832" actId="962"/>
          <ac:picMkLst>
            <pc:docMk/>
            <pc:sldMk cId="2526816697" sldId="430"/>
            <ac:picMk id="17" creationId="{D24417B4-91E6-7F5D-7839-680FCDFC3C88}"/>
          </ac:picMkLst>
        </pc:picChg>
      </pc:sldChg>
      <pc:sldChg chg="addSp delSp modSp add mod modTransition">
        <pc:chgData name="Snooks, Kim" userId="d3280adf-933e-4871-888d-13dfabad143b" providerId="ADAL" clId="{B92F9CA3-64E5-B847-A52C-489DE090F4E3}" dt="2025-06-20T13:26:08.946" v="6987"/>
        <pc:sldMkLst>
          <pc:docMk/>
          <pc:sldMk cId="2129608540" sldId="431"/>
        </pc:sldMkLst>
        <pc:spChg chg="del">
          <ac:chgData name="Snooks, Kim" userId="d3280adf-933e-4871-888d-13dfabad143b" providerId="ADAL" clId="{B92F9CA3-64E5-B847-A52C-489DE090F4E3}" dt="2025-06-19T08:12:02.865" v="3372" actId="478"/>
          <ac:spMkLst>
            <pc:docMk/>
            <pc:sldMk cId="2129608540" sldId="431"/>
            <ac:spMk id="2" creationId="{8DC0D5CA-0EA8-9D30-D65F-FA105B837A38}"/>
          </ac:spMkLst>
        </pc:spChg>
        <pc:spChg chg="mod ord">
          <ac:chgData name="Snooks, Kim" userId="d3280adf-933e-4871-888d-13dfabad143b" providerId="ADAL" clId="{B92F9CA3-64E5-B847-A52C-489DE090F4E3}" dt="2025-06-20T10:33:00.033" v="6532" actId="13244"/>
          <ac:spMkLst>
            <pc:docMk/>
            <pc:sldMk cId="2129608540" sldId="431"/>
            <ac:spMk id="3" creationId="{ED723800-8BA0-F68F-8DA7-ABAE66D13495}"/>
          </ac:spMkLst>
        </pc:spChg>
        <pc:spChg chg="add mod">
          <ac:chgData name="Snooks, Kim" userId="d3280adf-933e-4871-888d-13dfabad143b" providerId="ADAL" clId="{B92F9CA3-64E5-B847-A52C-489DE090F4E3}" dt="2025-06-19T08:12:05.663" v="3374"/>
          <ac:spMkLst>
            <pc:docMk/>
            <pc:sldMk cId="2129608540" sldId="431"/>
            <ac:spMk id="5" creationId="{55D10753-7E84-B7F5-FC92-13DC789B9FCC}"/>
          </ac:spMkLst>
        </pc:spChg>
        <pc:spChg chg="mod ord">
          <ac:chgData name="Snooks, Kim" userId="d3280adf-933e-4871-888d-13dfabad143b" providerId="ADAL" clId="{B92F9CA3-64E5-B847-A52C-489DE090F4E3}" dt="2025-06-20T10:33:00.033" v="6532" actId="13244"/>
          <ac:spMkLst>
            <pc:docMk/>
            <pc:sldMk cId="2129608540" sldId="431"/>
            <ac:spMk id="6" creationId="{32B213B9-E943-D31B-954D-5372DC718C7A}"/>
          </ac:spMkLst>
        </pc:spChg>
        <pc:spChg chg="mod">
          <ac:chgData name="Snooks, Kim" userId="d3280adf-933e-4871-888d-13dfabad143b" providerId="ADAL" clId="{B92F9CA3-64E5-B847-A52C-489DE090F4E3}" dt="2025-06-20T10:01:13.087" v="5880" actId="962"/>
          <ac:spMkLst>
            <pc:docMk/>
            <pc:sldMk cId="2129608540" sldId="431"/>
            <ac:spMk id="14" creationId="{B95E034D-5090-AAD3-9702-6986BD7B1BBE}"/>
          </ac:spMkLst>
        </pc:spChg>
        <pc:picChg chg="add mod">
          <ac:chgData name="Snooks, Kim" userId="d3280adf-933e-4871-888d-13dfabad143b" providerId="ADAL" clId="{B92F9CA3-64E5-B847-A52C-489DE090F4E3}" dt="2025-06-20T10:01:13.870" v="5881" actId="962"/>
          <ac:picMkLst>
            <pc:docMk/>
            <pc:sldMk cId="2129608540" sldId="431"/>
            <ac:picMk id="4" creationId="{E284B344-5B61-4264-5A89-4219BDBFC75F}"/>
          </ac:picMkLst>
        </pc:picChg>
        <pc:picChg chg="del">
          <ac:chgData name="Snooks, Kim" userId="d3280adf-933e-4871-888d-13dfabad143b" providerId="ADAL" clId="{B92F9CA3-64E5-B847-A52C-489DE090F4E3}" dt="2025-06-19T08:12:04.958" v="3373" actId="478"/>
          <ac:picMkLst>
            <pc:docMk/>
            <pc:sldMk cId="2129608540" sldId="431"/>
            <ac:picMk id="9" creationId="{B060D974-88B1-4D86-FADE-F5FEFDB04B63}"/>
          </ac:picMkLst>
        </pc:picChg>
        <pc:picChg chg="mod">
          <ac:chgData name="Snooks, Kim" userId="d3280adf-933e-4871-888d-13dfabad143b" providerId="ADAL" clId="{B92F9CA3-64E5-B847-A52C-489DE090F4E3}" dt="2025-06-20T10:01:12.374" v="5879" actId="962"/>
          <ac:picMkLst>
            <pc:docMk/>
            <pc:sldMk cId="2129608540" sldId="431"/>
            <ac:picMk id="17" creationId="{936798D2-10D8-008C-330B-ECB0338E278A}"/>
          </ac:picMkLst>
        </pc:picChg>
      </pc:sldChg>
      <pc:sldChg chg="addSp delSp modSp add mod ord modTransition">
        <pc:chgData name="Snooks, Kim" userId="d3280adf-933e-4871-888d-13dfabad143b" providerId="ADAL" clId="{B92F9CA3-64E5-B847-A52C-489DE090F4E3}" dt="2025-06-20T13:27:05.872" v="6997"/>
        <pc:sldMkLst>
          <pc:docMk/>
          <pc:sldMk cId="1762462497" sldId="432"/>
        </pc:sldMkLst>
        <pc:spChg chg="del">
          <ac:chgData name="Snooks, Kim" userId="d3280adf-933e-4871-888d-13dfabad143b" providerId="ADAL" clId="{B92F9CA3-64E5-B847-A52C-489DE090F4E3}" dt="2025-06-19T08:12:11.064" v="3375" actId="478"/>
          <ac:spMkLst>
            <pc:docMk/>
            <pc:sldMk cId="1762462497" sldId="432"/>
            <ac:spMk id="2" creationId="{5B037D1C-0F38-DEDE-FF14-4A7DF4AB0C36}"/>
          </ac:spMkLst>
        </pc:spChg>
        <pc:spChg chg="mod ord">
          <ac:chgData name="Snooks, Kim" userId="d3280adf-933e-4871-888d-13dfabad143b" providerId="ADAL" clId="{B92F9CA3-64E5-B847-A52C-489DE090F4E3}" dt="2025-06-20T10:33:42.552" v="6546" actId="13244"/>
          <ac:spMkLst>
            <pc:docMk/>
            <pc:sldMk cId="1762462497" sldId="432"/>
            <ac:spMk id="3" creationId="{C8740ED3-5E32-BE51-C222-47519D356737}"/>
          </ac:spMkLst>
        </pc:spChg>
        <pc:spChg chg="add mod">
          <ac:chgData name="Snooks, Kim" userId="d3280adf-933e-4871-888d-13dfabad143b" providerId="ADAL" clId="{B92F9CA3-64E5-B847-A52C-489DE090F4E3}" dt="2025-06-19T08:12:13.180" v="3377"/>
          <ac:spMkLst>
            <pc:docMk/>
            <pc:sldMk cId="1762462497" sldId="432"/>
            <ac:spMk id="5" creationId="{7D1D00C9-A119-1A6E-1690-554EEFC68AAE}"/>
          </ac:spMkLst>
        </pc:spChg>
        <pc:spChg chg="mod ord">
          <ac:chgData name="Snooks, Kim" userId="d3280adf-933e-4871-888d-13dfabad143b" providerId="ADAL" clId="{B92F9CA3-64E5-B847-A52C-489DE090F4E3}" dt="2025-06-20T10:33:42.552" v="6546" actId="13244"/>
          <ac:spMkLst>
            <pc:docMk/>
            <pc:sldMk cId="1762462497" sldId="432"/>
            <ac:spMk id="6" creationId="{95FFFC74-1807-14D5-ADB5-FABE1A9CAEA9}"/>
          </ac:spMkLst>
        </pc:spChg>
        <pc:spChg chg="mod">
          <ac:chgData name="Snooks, Kim" userId="d3280adf-933e-4871-888d-13dfabad143b" providerId="ADAL" clId="{B92F9CA3-64E5-B847-A52C-489DE090F4E3}" dt="2025-06-20T10:01:58.258" v="5907" actId="962"/>
          <ac:spMkLst>
            <pc:docMk/>
            <pc:sldMk cId="1762462497" sldId="432"/>
            <ac:spMk id="14" creationId="{98AD6A86-1943-F5FB-8160-240E4D65AF1E}"/>
          </ac:spMkLst>
        </pc:spChg>
        <pc:picChg chg="add mod">
          <ac:chgData name="Snooks, Kim" userId="d3280adf-933e-4871-888d-13dfabad143b" providerId="ADAL" clId="{B92F9CA3-64E5-B847-A52C-489DE090F4E3}" dt="2025-06-20T10:01:59.076" v="5908" actId="962"/>
          <ac:picMkLst>
            <pc:docMk/>
            <pc:sldMk cId="1762462497" sldId="432"/>
            <ac:picMk id="4" creationId="{FB0C01D7-73F5-01A2-C951-845AE3FEA3C8}"/>
          </ac:picMkLst>
        </pc:picChg>
        <pc:picChg chg="del">
          <ac:chgData name="Snooks, Kim" userId="d3280adf-933e-4871-888d-13dfabad143b" providerId="ADAL" clId="{B92F9CA3-64E5-B847-A52C-489DE090F4E3}" dt="2025-06-19T08:12:12.422" v="3376" actId="478"/>
          <ac:picMkLst>
            <pc:docMk/>
            <pc:sldMk cId="1762462497" sldId="432"/>
            <ac:picMk id="9" creationId="{F64C74A7-B456-13A5-94CC-72418D4763B8}"/>
          </ac:picMkLst>
        </pc:picChg>
        <pc:picChg chg="mod">
          <ac:chgData name="Snooks, Kim" userId="d3280adf-933e-4871-888d-13dfabad143b" providerId="ADAL" clId="{B92F9CA3-64E5-B847-A52C-489DE090F4E3}" dt="2025-06-20T10:01:57.370" v="5906" actId="962"/>
          <ac:picMkLst>
            <pc:docMk/>
            <pc:sldMk cId="1762462497" sldId="432"/>
            <ac:picMk id="17" creationId="{EBA0F08E-96E1-EBBF-2CFC-39373E652210}"/>
          </ac:picMkLst>
        </pc:picChg>
      </pc:sldChg>
      <pc:sldMasterChg chg="modTransition modSldLayout">
        <pc:chgData name="Snooks, Kim" userId="d3280adf-933e-4871-888d-13dfabad143b" providerId="ADAL" clId="{B92F9CA3-64E5-B847-A52C-489DE090F4E3}" dt="2025-06-20T13:08:03.143" v="6873"/>
        <pc:sldMasterMkLst>
          <pc:docMk/>
          <pc:sldMasterMk cId="3860644287" sldId="2147483648"/>
        </pc:sldMasterMkLst>
        <pc:sldLayoutChg chg="modTransition">
          <pc:chgData name="Snooks, Kim" userId="d3280adf-933e-4871-888d-13dfabad143b" providerId="ADAL" clId="{B92F9CA3-64E5-B847-A52C-489DE090F4E3}" dt="2025-06-20T13:08:03.143" v="6873"/>
          <pc:sldLayoutMkLst>
            <pc:docMk/>
            <pc:sldMasterMk cId="3860644287" sldId="2147483648"/>
            <pc:sldLayoutMk cId="2192459570" sldId="2147483649"/>
          </pc:sldLayoutMkLst>
        </pc:sldLayoutChg>
        <pc:sldLayoutChg chg="modTransition">
          <pc:chgData name="Snooks, Kim" userId="d3280adf-933e-4871-888d-13dfabad143b" providerId="ADAL" clId="{B92F9CA3-64E5-B847-A52C-489DE090F4E3}" dt="2025-06-20T13:08:03.143" v="6873"/>
          <pc:sldLayoutMkLst>
            <pc:docMk/>
            <pc:sldMasterMk cId="3860644287" sldId="2147483648"/>
            <pc:sldLayoutMk cId="3585552542" sldId="2147483650"/>
          </pc:sldLayoutMkLst>
        </pc:sldLayoutChg>
        <pc:sldLayoutChg chg="modTransition">
          <pc:chgData name="Snooks, Kim" userId="d3280adf-933e-4871-888d-13dfabad143b" providerId="ADAL" clId="{B92F9CA3-64E5-B847-A52C-489DE090F4E3}" dt="2025-06-20T13:08:03.143" v="6873"/>
          <pc:sldLayoutMkLst>
            <pc:docMk/>
            <pc:sldMasterMk cId="3860644287" sldId="2147483648"/>
            <pc:sldLayoutMk cId="663920120" sldId="2147483651"/>
          </pc:sldLayoutMkLst>
        </pc:sldLayoutChg>
        <pc:sldLayoutChg chg="modTransition">
          <pc:chgData name="Snooks, Kim" userId="d3280adf-933e-4871-888d-13dfabad143b" providerId="ADAL" clId="{B92F9CA3-64E5-B847-A52C-489DE090F4E3}" dt="2025-06-20T13:08:03.143" v="6873"/>
          <pc:sldLayoutMkLst>
            <pc:docMk/>
            <pc:sldMasterMk cId="3860644287" sldId="2147483648"/>
            <pc:sldLayoutMk cId="2623858509" sldId="2147483652"/>
          </pc:sldLayoutMkLst>
        </pc:sldLayoutChg>
        <pc:sldLayoutChg chg="modTransition">
          <pc:chgData name="Snooks, Kim" userId="d3280adf-933e-4871-888d-13dfabad143b" providerId="ADAL" clId="{B92F9CA3-64E5-B847-A52C-489DE090F4E3}" dt="2025-06-20T13:08:03.143" v="6873"/>
          <pc:sldLayoutMkLst>
            <pc:docMk/>
            <pc:sldMasterMk cId="3860644287" sldId="2147483648"/>
            <pc:sldLayoutMk cId="4055129068" sldId="2147483653"/>
          </pc:sldLayoutMkLst>
        </pc:sldLayoutChg>
        <pc:sldLayoutChg chg="modTransition">
          <pc:chgData name="Snooks, Kim" userId="d3280adf-933e-4871-888d-13dfabad143b" providerId="ADAL" clId="{B92F9CA3-64E5-B847-A52C-489DE090F4E3}" dt="2025-06-20T13:08:03.143" v="6873"/>
          <pc:sldLayoutMkLst>
            <pc:docMk/>
            <pc:sldMasterMk cId="3860644287" sldId="2147483648"/>
            <pc:sldLayoutMk cId="1668079987" sldId="2147483654"/>
          </pc:sldLayoutMkLst>
        </pc:sldLayoutChg>
        <pc:sldLayoutChg chg="modTransition">
          <pc:chgData name="Snooks, Kim" userId="d3280adf-933e-4871-888d-13dfabad143b" providerId="ADAL" clId="{B92F9CA3-64E5-B847-A52C-489DE090F4E3}" dt="2025-06-20T13:08:03.143" v="6873"/>
          <pc:sldLayoutMkLst>
            <pc:docMk/>
            <pc:sldMasterMk cId="3860644287" sldId="2147483648"/>
            <pc:sldLayoutMk cId="3885474801" sldId="2147483655"/>
          </pc:sldLayoutMkLst>
        </pc:sldLayoutChg>
        <pc:sldLayoutChg chg="modTransition">
          <pc:chgData name="Snooks, Kim" userId="d3280adf-933e-4871-888d-13dfabad143b" providerId="ADAL" clId="{B92F9CA3-64E5-B847-A52C-489DE090F4E3}" dt="2025-06-20T13:08:03.143" v="6873"/>
          <pc:sldLayoutMkLst>
            <pc:docMk/>
            <pc:sldMasterMk cId="3860644287" sldId="2147483648"/>
            <pc:sldLayoutMk cId="2525779211" sldId="2147483656"/>
          </pc:sldLayoutMkLst>
        </pc:sldLayoutChg>
        <pc:sldLayoutChg chg="modTransition">
          <pc:chgData name="Snooks, Kim" userId="d3280adf-933e-4871-888d-13dfabad143b" providerId="ADAL" clId="{B92F9CA3-64E5-B847-A52C-489DE090F4E3}" dt="2025-06-20T13:08:03.143" v="6873"/>
          <pc:sldLayoutMkLst>
            <pc:docMk/>
            <pc:sldMasterMk cId="3860644287" sldId="2147483648"/>
            <pc:sldLayoutMk cId="1102120828" sldId="2147483657"/>
          </pc:sldLayoutMkLst>
        </pc:sldLayoutChg>
        <pc:sldLayoutChg chg="modTransition">
          <pc:chgData name="Snooks, Kim" userId="d3280adf-933e-4871-888d-13dfabad143b" providerId="ADAL" clId="{B92F9CA3-64E5-B847-A52C-489DE090F4E3}" dt="2025-06-20T13:08:03.143" v="6873"/>
          <pc:sldLayoutMkLst>
            <pc:docMk/>
            <pc:sldMasterMk cId="3860644287" sldId="2147483648"/>
            <pc:sldLayoutMk cId="2952597791" sldId="2147483658"/>
          </pc:sldLayoutMkLst>
        </pc:sldLayoutChg>
        <pc:sldLayoutChg chg="modTransition">
          <pc:chgData name="Snooks, Kim" userId="d3280adf-933e-4871-888d-13dfabad143b" providerId="ADAL" clId="{B92F9CA3-64E5-B847-A52C-489DE090F4E3}" dt="2025-06-20T13:08:03.143" v="6873"/>
          <pc:sldLayoutMkLst>
            <pc:docMk/>
            <pc:sldMasterMk cId="3860644287" sldId="2147483648"/>
            <pc:sldLayoutMk cId="2915750919"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40328-A594-944F-BD10-84F813AC7124}"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0937F-A4B5-7A4F-8FAC-8CABB8ECEF70}" type="slidenum">
              <a:rPr lang="en-GB" smtClean="0"/>
              <a:t>‹#›</a:t>
            </a:fld>
            <a:endParaRPr lang="en-GB"/>
          </a:p>
        </p:txBody>
      </p:sp>
    </p:spTree>
    <p:extLst>
      <p:ext uri="{BB962C8B-B14F-4D97-AF65-F5344CB8AC3E}">
        <p14:creationId xmlns:p14="http://schemas.microsoft.com/office/powerpoint/2010/main" val="39056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read more books</a:t>
            </a:r>
          </a:p>
        </p:txBody>
      </p:sp>
      <p:sp>
        <p:nvSpPr>
          <p:cNvPr id="4" name="Slide Number Placeholder 3"/>
          <p:cNvSpPr>
            <a:spLocks noGrp="1"/>
          </p:cNvSpPr>
          <p:nvPr>
            <p:ph type="sldNum" sz="quarter" idx="5"/>
          </p:nvPr>
        </p:nvSpPr>
        <p:spPr/>
        <p:txBody>
          <a:bodyPr/>
          <a:lstStyle/>
          <a:p>
            <a:fld id="{D470937F-A4B5-7A4F-8FAC-8CABB8ECEF70}" type="slidenum">
              <a:rPr lang="en-GB" smtClean="0"/>
              <a:t>4</a:t>
            </a:fld>
            <a:endParaRPr lang="en-GB"/>
          </a:p>
        </p:txBody>
      </p:sp>
    </p:spTree>
    <p:extLst>
      <p:ext uri="{BB962C8B-B14F-4D97-AF65-F5344CB8AC3E}">
        <p14:creationId xmlns:p14="http://schemas.microsoft.com/office/powerpoint/2010/main" val="939940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time magazine</a:t>
            </a:r>
          </a:p>
        </p:txBody>
      </p:sp>
      <p:sp>
        <p:nvSpPr>
          <p:cNvPr id="4" name="Slide Number Placeholder 3"/>
          <p:cNvSpPr>
            <a:spLocks noGrp="1"/>
          </p:cNvSpPr>
          <p:nvPr>
            <p:ph type="sldNum" sz="quarter" idx="5"/>
          </p:nvPr>
        </p:nvSpPr>
        <p:spPr/>
        <p:txBody>
          <a:bodyPr/>
          <a:lstStyle/>
          <a:p>
            <a:fld id="{D470937F-A4B5-7A4F-8FAC-8CABB8ECEF70}" type="slidenum">
              <a:rPr lang="en-GB" smtClean="0"/>
              <a:t>24</a:t>
            </a:fld>
            <a:endParaRPr lang="en-GB"/>
          </a:p>
        </p:txBody>
      </p:sp>
    </p:spTree>
    <p:extLst>
      <p:ext uri="{BB962C8B-B14F-4D97-AF65-F5344CB8AC3E}">
        <p14:creationId xmlns:p14="http://schemas.microsoft.com/office/powerpoint/2010/main" val="2890215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google patents</a:t>
            </a:r>
          </a:p>
        </p:txBody>
      </p:sp>
      <p:sp>
        <p:nvSpPr>
          <p:cNvPr id="4" name="Slide Number Placeholder 3"/>
          <p:cNvSpPr>
            <a:spLocks noGrp="1"/>
          </p:cNvSpPr>
          <p:nvPr>
            <p:ph type="sldNum" sz="quarter" idx="5"/>
          </p:nvPr>
        </p:nvSpPr>
        <p:spPr/>
        <p:txBody>
          <a:bodyPr/>
          <a:lstStyle/>
          <a:p>
            <a:fld id="{D470937F-A4B5-7A4F-8FAC-8CABB8ECEF70}" type="slidenum">
              <a:rPr lang="en-GB" smtClean="0"/>
              <a:t>26</a:t>
            </a:fld>
            <a:endParaRPr lang="en-GB"/>
          </a:p>
        </p:txBody>
      </p:sp>
    </p:spTree>
    <p:extLst>
      <p:ext uri="{BB962C8B-B14F-4D97-AF65-F5344CB8AC3E}">
        <p14:creationId xmlns:p14="http://schemas.microsoft.com/office/powerpoint/2010/main" val="264093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life</a:t>
            </a:r>
          </a:p>
        </p:txBody>
      </p:sp>
      <p:sp>
        <p:nvSpPr>
          <p:cNvPr id="4" name="Slide Number Placeholder 3"/>
          <p:cNvSpPr>
            <a:spLocks noGrp="1"/>
          </p:cNvSpPr>
          <p:nvPr>
            <p:ph type="sldNum" sz="quarter" idx="5"/>
          </p:nvPr>
        </p:nvSpPr>
        <p:spPr/>
        <p:txBody>
          <a:bodyPr/>
          <a:lstStyle/>
          <a:p>
            <a:fld id="{D470937F-A4B5-7A4F-8FAC-8CABB8ECEF70}" type="slidenum">
              <a:rPr lang="en-GB" smtClean="0"/>
              <a:t>31</a:t>
            </a:fld>
            <a:endParaRPr lang="en-GB"/>
          </a:p>
        </p:txBody>
      </p:sp>
    </p:spTree>
    <p:extLst>
      <p:ext uri="{BB962C8B-B14F-4D97-AF65-F5344CB8AC3E}">
        <p14:creationId xmlns:p14="http://schemas.microsoft.com/office/powerpoint/2010/main" val="2551110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t>
            </a:r>
            <a:r>
              <a:rPr lang="en-GB" dirty="0" err="1"/>
              <a:t>smithsonian</a:t>
            </a:r>
            <a:endParaRPr lang="en-GB" dirty="0"/>
          </a:p>
        </p:txBody>
      </p:sp>
      <p:sp>
        <p:nvSpPr>
          <p:cNvPr id="4" name="Slide Number Placeholder 3"/>
          <p:cNvSpPr>
            <a:spLocks noGrp="1"/>
          </p:cNvSpPr>
          <p:nvPr>
            <p:ph type="sldNum" sz="quarter" idx="5"/>
          </p:nvPr>
        </p:nvSpPr>
        <p:spPr/>
        <p:txBody>
          <a:bodyPr/>
          <a:lstStyle/>
          <a:p>
            <a:fld id="{D470937F-A4B5-7A4F-8FAC-8CABB8ECEF70}" type="slidenum">
              <a:rPr lang="en-GB" smtClean="0"/>
              <a:t>32</a:t>
            </a:fld>
            <a:endParaRPr lang="en-GB"/>
          </a:p>
        </p:txBody>
      </p:sp>
    </p:spTree>
    <p:extLst>
      <p:ext uri="{BB962C8B-B14F-4D97-AF65-F5344CB8AC3E}">
        <p14:creationId xmlns:p14="http://schemas.microsoft.com/office/powerpoint/2010/main" val="1396562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t>
            </a:r>
            <a:r>
              <a:rPr lang="en-GB" dirty="0" err="1"/>
              <a:t>flickr</a:t>
            </a:r>
            <a:endParaRPr lang="en-GB" dirty="0"/>
          </a:p>
        </p:txBody>
      </p:sp>
      <p:sp>
        <p:nvSpPr>
          <p:cNvPr id="4" name="Slide Number Placeholder 3"/>
          <p:cNvSpPr>
            <a:spLocks noGrp="1"/>
          </p:cNvSpPr>
          <p:nvPr>
            <p:ph type="sldNum" sz="quarter" idx="5"/>
          </p:nvPr>
        </p:nvSpPr>
        <p:spPr/>
        <p:txBody>
          <a:bodyPr/>
          <a:lstStyle/>
          <a:p>
            <a:fld id="{D470937F-A4B5-7A4F-8FAC-8CABB8ECEF70}" type="slidenum">
              <a:rPr lang="en-GB" smtClean="0"/>
              <a:t>36</a:t>
            </a:fld>
            <a:endParaRPr lang="en-GB"/>
          </a:p>
        </p:txBody>
      </p:sp>
    </p:spTree>
    <p:extLst>
      <p:ext uri="{BB962C8B-B14F-4D97-AF65-F5344CB8AC3E}">
        <p14:creationId xmlns:p14="http://schemas.microsoft.com/office/powerpoint/2010/main" val="2466929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in magazine</a:t>
            </a:r>
          </a:p>
        </p:txBody>
      </p:sp>
      <p:sp>
        <p:nvSpPr>
          <p:cNvPr id="4" name="Slide Number Placeholder 3"/>
          <p:cNvSpPr>
            <a:spLocks noGrp="1"/>
          </p:cNvSpPr>
          <p:nvPr>
            <p:ph type="sldNum" sz="quarter" idx="5"/>
          </p:nvPr>
        </p:nvSpPr>
        <p:spPr/>
        <p:txBody>
          <a:bodyPr/>
          <a:lstStyle/>
          <a:p>
            <a:fld id="{D470937F-A4B5-7A4F-8FAC-8CABB8ECEF70}" type="slidenum">
              <a:rPr lang="en-GB" smtClean="0"/>
              <a:t>38</a:t>
            </a:fld>
            <a:endParaRPr lang="en-GB"/>
          </a:p>
        </p:txBody>
      </p:sp>
    </p:spTree>
    <p:extLst>
      <p:ext uri="{BB962C8B-B14F-4D97-AF65-F5344CB8AC3E}">
        <p14:creationId xmlns:p14="http://schemas.microsoft.com/office/powerpoint/2010/main" val="373015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daily mail and in magazine</a:t>
            </a:r>
          </a:p>
        </p:txBody>
      </p:sp>
      <p:sp>
        <p:nvSpPr>
          <p:cNvPr id="4" name="Slide Number Placeholder 3"/>
          <p:cNvSpPr>
            <a:spLocks noGrp="1"/>
          </p:cNvSpPr>
          <p:nvPr>
            <p:ph type="sldNum" sz="quarter" idx="5"/>
          </p:nvPr>
        </p:nvSpPr>
        <p:spPr/>
        <p:txBody>
          <a:bodyPr/>
          <a:lstStyle/>
          <a:p>
            <a:fld id="{D470937F-A4B5-7A4F-8FAC-8CABB8ECEF70}" type="slidenum">
              <a:rPr lang="en-GB" smtClean="0"/>
              <a:t>41</a:t>
            </a:fld>
            <a:endParaRPr lang="en-GB"/>
          </a:p>
        </p:txBody>
      </p:sp>
    </p:spTree>
    <p:extLst>
      <p:ext uri="{BB962C8B-B14F-4D97-AF65-F5344CB8AC3E}">
        <p14:creationId xmlns:p14="http://schemas.microsoft.com/office/powerpoint/2010/main" val="1245934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Wikimedia commons</a:t>
            </a:r>
          </a:p>
        </p:txBody>
      </p:sp>
      <p:sp>
        <p:nvSpPr>
          <p:cNvPr id="4" name="Slide Number Placeholder 3"/>
          <p:cNvSpPr>
            <a:spLocks noGrp="1"/>
          </p:cNvSpPr>
          <p:nvPr>
            <p:ph type="sldNum" sz="quarter" idx="5"/>
          </p:nvPr>
        </p:nvSpPr>
        <p:spPr/>
        <p:txBody>
          <a:bodyPr/>
          <a:lstStyle/>
          <a:p>
            <a:fld id="{D470937F-A4B5-7A4F-8FAC-8CABB8ECEF70}" type="slidenum">
              <a:rPr lang="en-GB" smtClean="0"/>
              <a:t>44</a:t>
            </a:fld>
            <a:endParaRPr lang="en-GB"/>
          </a:p>
        </p:txBody>
      </p:sp>
    </p:spTree>
    <p:extLst>
      <p:ext uri="{BB962C8B-B14F-4D97-AF65-F5344CB8AC3E}">
        <p14:creationId xmlns:p14="http://schemas.microsoft.com/office/powerpoint/2010/main" val="2177562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t>
            </a:r>
            <a:r>
              <a:rPr lang="en-GB" dirty="0" err="1"/>
              <a:t>flickr</a:t>
            </a:r>
            <a:endParaRPr lang="en-GB" dirty="0"/>
          </a:p>
        </p:txBody>
      </p:sp>
      <p:sp>
        <p:nvSpPr>
          <p:cNvPr id="4" name="Slide Number Placeholder 3"/>
          <p:cNvSpPr>
            <a:spLocks noGrp="1"/>
          </p:cNvSpPr>
          <p:nvPr>
            <p:ph type="sldNum" sz="quarter" idx="5"/>
          </p:nvPr>
        </p:nvSpPr>
        <p:spPr/>
        <p:txBody>
          <a:bodyPr/>
          <a:lstStyle/>
          <a:p>
            <a:fld id="{D470937F-A4B5-7A4F-8FAC-8CABB8ECEF70}" type="slidenum">
              <a:rPr lang="en-GB" smtClean="0"/>
              <a:t>48</a:t>
            </a:fld>
            <a:endParaRPr lang="en-GB"/>
          </a:p>
        </p:txBody>
      </p:sp>
    </p:spTree>
    <p:extLst>
      <p:ext uri="{BB962C8B-B14F-4D97-AF65-F5344CB8AC3E}">
        <p14:creationId xmlns:p14="http://schemas.microsoft.com/office/powerpoint/2010/main" val="2374877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books2door</a:t>
            </a:r>
          </a:p>
        </p:txBody>
      </p:sp>
      <p:sp>
        <p:nvSpPr>
          <p:cNvPr id="4" name="Slide Number Placeholder 3"/>
          <p:cNvSpPr>
            <a:spLocks noGrp="1"/>
          </p:cNvSpPr>
          <p:nvPr>
            <p:ph type="sldNum" sz="quarter" idx="5"/>
          </p:nvPr>
        </p:nvSpPr>
        <p:spPr/>
        <p:txBody>
          <a:bodyPr/>
          <a:lstStyle/>
          <a:p>
            <a:fld id="{D470937F-A4B5-7A4F-8FAC-8CABB8ECEF70}" type="slidenum">
              <a:rPr lang="en-GB" smtClean="0"/>
              <a:t>52</a:t>
            </a:fld>
            <a:endParaRPr lang="en-GB"/>
          </a:p>
        </p:txBody>
      </p:sp>
    </p:spTree>
    <p:extLst>
      <p:ext uri="{BB962C8B-B14F-4D97-AF65-F5344CB8AC3E}">
        <p14:creationId xmlns:p14="http://schemas.microsoft.com/office/powerpoint/2010/main" val="100971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collections get archive</a:t>
            </a:r>
          </a:p>
        </p:txBody>
      </p:sp>
      <p:sp>
        <p:nvSpPr>
          <p:cNvPr id="4" name="Slide Number Placeholder 3"/>
          <p:cNvSpPr>
            <a:spLocks noGrp="1"/>
          </p:cNvSpPr>
          <p:nvPr>
            <p:ph type="sldNum" sz="quarter" idx="5"/>
          </p:nvPr>
        </p:nvSpPr>
        <p:spPr/>
        <p:txBody>
          <a:bodyPr/>
          <a:lstStyle/>
          <a:p>
            <a:fld id="{D470937F-A4B5-7A4F-8FAC-8CABB8ECEF70}" type="slidenum">
              <a:rPr lang="en-GB" smtClean="0"/>
              <a:t>6</a:t>
            </a:fld>
            <a:endParaRPr lang="en-GB"/>
          </a:p>
        </p:txBody>
      </p:sp>
    </p:spTree>
    <p:extLst>
      <p:ext uri="{BB962C8B-B14F-4D97-AF65-F5344CB8AC3E}">
        <p14:creationId xmlns:p14="http://schemas.microsoft.com/office/powerpoint/2010/main" val="1741878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t>
            </a:r>
            <a:r>
              <a:rPr lang="en-GB" dirty="0" err="1"/>
              <a:t>flickr</a:t>
            </a:r>
            <a:endParaRPr lang="en-GB" dirty="0"/>
          </a:p>
        </p:txBody>
      </p:sp>
      <p:sp>
        <p:nvSpPr>
          <p:cNvPr id="4" name="Slide Number Placeholder 3"/>
          <p:cNvSpPr>
            <a:spLocks noGrp="1"/>
          </p:cNvSpPr>
          <p:nvPr>
            <p:ph type="sldNum" sz="quarter" idx="5"/>
          </p:nvPr>
        </p:nvSpPr>
        <p:spPr/>
        <p:txBody>
          <a:bodyPr/>
          <a:lstStyle/>
          <a:p>
            <a:fld id="{D470937F-A4B5-7A4F-8FAC-8CABB8ECEF70}" type="slidenum">
              <a:rPr lang="en-GB" smtClean="0"/>
              <a:t>53</a:t>
            </a:fld>
            <a:endParaRPr lang="en-GB"/>
          </a:p>
        </p:txBody>
      </p:sp>
    </p:spTree>
    <p:extLst>
      <p:ext uri="{BB962C8B-B14F-4D97-AF65-F5344CB8AC3E}">
        <p14:creationId xmlns:p14="http://schemas.microsoft.com/office/powerpoint/2010/main" val="4283605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Philadelphia museum of art</a:t>
            </a:r>
          </a:p>
        </p:txBody>
      </p:sp>
      <p:sp>
        <p:nvSpPr>
          <p:cNvPr id="4" name="Slide Number Placeholder 3"/>
          <p:cNvSpPr>
            <a:spLocks noGrp="1"/>
          </p:cNvSpPr>
          <p:nvPr>
            <p:ph type="sldNum" sz="quarter" idx="5"/>
          </p:nvPr>
        </p:nvSpPr>
        <p:spPr/>
        <p:txBody>
          <a:bodyPr/>
          <a:lstStyle/>
          <a:p>
            <a:fld id="{D470937F-A4B5-7A4F-8FAC-8CABB8ECEF70}" type="slidenum">
              <a:rPr lang="en-GB" smtClean="0"/>
              <a:t>54</a:t>
            </a:fld>
            <a:endParaRPr lang="en-GB"/>
          </a:p>
        </p:txBody>
      </p:sp>
    </p:spTree>
    <p:extLst>
      <p:ext uri="{BB962C8B-B14F-4D97-AF65-F5344CB8AC3E}">
        <p14:creationId xmlns:p14="http://schemas.microsoft.com/office/powerpoint/2010/main" val="1927591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the national museum of </a:t>
            </a:r>
            <a:r>
              <a:rPr lang="en-GB" dirty="0" err="1"/>
              <a:t>scotland</a:t>
            </a:r>
            <a:endParaRPr lang="en-GB" dirty="0"/>
          </a:p>
        </p:txBody>
      </p:sp>
      <p:sp>
        <p:nvSpPr>
          <p:cNvPr id="4" name="Slide Number Placeholder 3"/>
          <p:cNvSpPr>
            <a:spLocks noGrp="1"/>
          </p:cNvSpPr>
          <p:nvPr>
            <p:ph type="sldNum" sz="quarter" idx="5"/>
          </p:nvPr>
        </p:nvSpPr>
        <p:spPr/>
        <p:txBody>
          <a:bodyPr/>
          <a:lstStyle/>
          <a:p>
            <a:fld id="{D470937F-A4B5-7A4F-8FAC-8CABB8ECEF70}" type="slidenum">
              <a:rPr lang="en-GB" smtClean="0"/>
              <a:t>60</a:t>
            </a:fld>
            <a:endParaRPr lang="en-GB"/>
          </a:p>
        </p:txBody>
      </p:sp>
    </p:spTree>
    <p:extLst>
      <p:ext uri="{BB962C8B-B14F-4D97-AF65-F5344CB8AC3E}">
        <p14:creationId xmlns:p14="http://schemas.microsoft.com/office/powerpoint/2010/main" val="1310581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t>
            </a:r>
            <a:r>
              <a:rPr lang="en-GB" dirty="0" err="1"/>
              <a:t>imdb</a:t>
            </a:r>
            <a:endParaRPr lang="en-GB" dirty="0"/>
          </a:p>
        </p:txBody>
      </p:sp>
      <p:sp>
        <p:nvSpPr>
          <p:cNvPr id="4" name="Slide Number Placeholder 3"/>
          <p:cNvSpPr>
            <a:spLocks noGrp="1"/>
          </p:cNvSpPr>
          <p:nvPr>
            <p:ph type="sldNum" sz="quarter" idx="5"/>
          </p:nvPr>
        </p:nvSpPr>
        <p:spPr/>
        <p:txBody>
          <a:bodyPr/>
          <a:lstStyle/>
          <a:p>
            <a:fld id="{D470937F-A4B5-7A4F-8FAC-8CABB8ECEF70}" type="slidenum">
              <a:rPr lang="en-GB" smtClean="0"/>
              <a:t>61</a:t>
            </a:fld>
            <a:endParaRPr lang="en-GB"/>
          </a:p>
        </p:txBody>
      </p:sp>
    </p:spTree>
    <p:extLst>
      <p:ext uri="{BB962C8B-B14F-4D97-AF65-F5344CB8AC3E}">
        <p14:creationId xmlns:p14="http://schemas.microsoft.com/office/powerpoint/2010/main" val="1545577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t>
            </a:r>
            <a:r>
              <a:rPr lang="en-GB" dirty="0" err="1"/>
              <a:t>abebooks</a:t>
            </a:r>
            <a:endParaRPr lang="en-GB" dirty="0"/>
          </a:p>
        </p:txBody>
      </p:sp>
      <p:sp>
        <p:nvSpPr>
          <p:cNvPr id="4" name="Slide Number Placeholder 3"/>
          <p:cNvSpPr>
            <a:spLocks noGrp="1"/>
          </p:cNvSpPr>
          <p:nvPr>
            <p:ph type="sldNum" sz="quarter" idx="5"/>
          </p:nvPr>
        </p:nvSpPr>
        <p:spPr/>
        <p:txBody>
          <a:bodyPr/>
          <a:lstStyle/>
          <a:p>
            <a:fld id="{D470937F-A4B5-7A4F-8FAC-8CABB8ECEF70}" type="slidenum">
              <a:rPr lang="en-GB" smtClean="0"/>
              <a:t>69</a:t>
            </a:fld>
            <a:endParaRPr lang="en-GB"/>
          </a:p>
        </p:txBody>
      </p:sp>
    </p:spTree>
    <p:extLst>
      <p:ext uri="{BB962C8B-B14F-4D97-AF65-F5344CB8AC3E}">
        <p14:creationId xmlns:p14="http://schemas.microsoft.com/office/powerpoint/2010/main" val="328185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Partridge, E., Davey, M., Hornick, M. et al. | Nature Communications. </a:t>
            </a:r>
          </a:p>
        </p:txBody>
      </p:sp>
      <p:sp>
        <p:nvSpPr>
          <p:cNvPr id="4" name="Slide Number Placeholder 3"/>
          <p:cNvSpPr>
            <a:spLocks noGrp="1"/>
          </p:cNvSpPr>
          <p:nvPr>
            <p:ph type="sldNum" sz="quarter" idx="5"/>
          </p:nvPr>
        </p:nvSpPr>
        <p:spPr/>
        <p:txBody>
          <a:bodyPr/>
          <a:lstStyle/>
          <a:p>
            <a:fld id="{D470937F-A4B5-7A4F-8FAC-8CABB8ECEF70}" type="slidenum">
              <a:rPr lang="en-GB" smtClean="0"/>
              <a:t>72</a:t>
            </a:fld>
            <a:endParaRPr lang="en-GB"/>
          </a:p>
        </p:txBody>
      </p:sp>
    </p:spTree>
    <p:extLst>
      <p:ext uri="{BB962C8B-B14F-4D97-AF65-F5344CB8AC3E}">
        <p14:creationId xmlns:p14="http://schemas.microsoft.com/office/powerpoint/2010/main" val="594438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sources</a:t>
            </a:r>
            <a:r>
              <a:rPr lang="en-GB" dirty="0">
                <a:sym typeface="Wingdings" pitchFamily="2" charset="2"/>
              </a:rPr>
              <a:t> (top)</a:t>
            </a:r>
            <a:r>
              <a:rPr lang="en-GB" dirty="0"/>
              <a:t> Nara Smith -  Image Source: Food &amp; Home Magazine (bottom) Ballerina Farm - Image Source: AS USA – </a:t>
            </a:r>
            <a:r>
              <a:rPr lang="en-GB" dirty="0" err="1"/>
              <a:t>Diario</a:t>
            </a:r>
            <a:r>
              <a:rPr lang="en-GB" dirty="0"/>
              <a:t> AS</a:t>
            </a:r>
          </a:p>
        </p:txBody>
      </p:sp>
      <p:sp>
        <p:nvSpPr>
          <p:cNvPr id="4" name="Slide Number Placeholder 3"/>
          <p:cNvSpPr>
            <a:spLocks noGrp="1"/>
          </p:cNvSpPr>
          <p:nvPr>
            <p:ph type="sldNum" sz="quarter" idx="5"/>
          </p:nvPr>
        </p:nvSpPr>
        <p:spPr/>
        <p:txBody>
          <a:bodyPr/>
          <a:lstStyle/>
          <a:p>
            <a:fld id="{D470937F-A4B5-7A4F-8FAC-8CABB8ECEF70}" type="slidenum">
              <a:rPr lang="en-GB" smtClean="0"/>
              <a:t>82</a:t>
            </a:fld>
            <a:endParaRPr lang="en-GB"/>
          </a:p>
        </p:txBody>
      </p:sp>
    </p:spTree>
    <p:extLst>
      <p:ext uri="{BB962C8B-B14F-4D97-AF65-F5344CB8AC3E}">
        <p14:creationId xmlns:p14="http://schemas.microsoft.com/office/powerpoint/2010/main" val="1767173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the guardian</a:t>
            </a:r>
          </a:p>
        </p:txBody>
      </p:sp>
      <p:sp>
        <p:nvSpPr>
          <p:cNvPr id="4" name="Slide Number Placeholder 3"/>
          <p:cNvSpPr>
            <a:spLocks noGrp="1"/>
          </p:cNvSpPr>
          <p:nvPr>
            <p:ph type="sldNum" sz="quarter" idx="5"/>
          </p:nvPr>
        </p:nvSpPr>
        <p:spPr/>
        <p:txBody>
          <a:bodyPr/>
          <a:lstStyle/>
          <a:p>
            <a:fld id="{D470937F-A4B5-7A4F-8FAC-8CABB8ECEF70}" type="slidenum">
              <a:rPr lang="en-GB" smtClean="0"/>
              <a:t>85</a:t>
            </a:fld>
            <a:endParaRPr lang="en-GB"/>
          </a:p>
        </p:txBody>
      </p:sp>
    </p:spTree>
    <p:extLst>
      <p:ext uri="{BB962C8B-B14F-4D97-AF65-F5344CB8AC3E}">
        <p14:creationId xmlns:p14="http://schemas.microsoft.com/office/powerpoint/2010/main" val="699091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the guardian</a:t>
            </a:r>
          </a:p>
        </p:txBody>
      </p:sp>
      <p:sp>
        <p:nvSpPr>
          <p:cNvPr id="4" name="Slide Number Placeholder 3"/>
          <p:cNvSpPr>
            <a:spLocks noGrp="1"/>
          </p:cNvSpPr>
          <p:nvPr>
            <p:ph type="sldNum" sz="quarter" idx="5"/>
          </p:nvPr>
        </p:nvSpPr>
        <p:spPr/>
        <p:txBody>
          <a:bodyPr/>
          <a:lstStyle/>
          <a:p>
            <a:fld id="{D470937F-A4B5-7A4F-8FAC-8CABB8ECEF70}" type="slidenum">
              <a:rPr lang="en-GB" smtClean="0"/>
              <a:t>91</a:t>
            </a:fld>
            <a:endParaRPr lang="en-GB"/>
          </a:p>
        </p:txBody>
      </p:sp>
    </p:spTree>
    <p:extLst>
      <p:ext uri="{BB962C8B-B14F-4D97-AF65-F5344CB8AC3E}">
        <p14:creationId xmlns:p14="http://schemas.microsoft.com/office/powerpoint/2010/main" val="3914991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70937F-A4B5-7A4F-8FAC-8CABB8ECEF70}" type="slidenum">
              <a:rPr lang="en-GB" smtClean="0"/>
              <a:t>8</a:t>
            </a:fld>
            <a:endParaRPr lang="en-GB"/>
          </a:p>
        </p:txBody>
      </p:sp>
    </p:spTree>
    <p:extLst>
      <p:ext uri="{BB962C8B-B14F-4D97-AF65-F5344CB8AC3E}">
        <p14:creationId xmlns:p14="http://schemas.microsoft.com/office/powerpoint/2010/main" val="39020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penguin</a:t>
            </a:r>
          </a:p>
        </p:txBody>
      </p:sp>
      <p:sp>
        <p:nvSpPr>
          <p:cNvPr id="4" name="Slide Number Placeholder 3"/>
          <p:cNvSpPr>
            <a:spLocks noGrp="1"/>
          </p:cNvSpPr>
          <p:nvPr>
            <p:ph type="sldNum" sz="quarter" idx="5"/>
          </p:nvPr>
        </p:nvSpPr>
        <p:spPr/>
        <p:txBody>
          <a:bodyPr/>
          <a:lstStyle/>
          <a:p>
            <a:fld id="{D470937F-A4B5-7A4F-8FAC-8CABB8ECEF70}" type="slidenum">
              <a:rPr lang="en-GB" smtClean="0"/>
              <a:t>9</a:t>
            </a:fld>
            <a:endParaRPr lang="en-GB"/>
          </a:p>
        </p:txBody>
      </p:sp>
    </p:spTree>
    <p:extLst>
      <p:ext uri="{BB962C8B-B14F-4D97-AF65-F5344CB8AC3E}">
        <p14:creationId xmlns:p14="http://schemas.microsoft.com/office/powerpoint/2010/main" val="289073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neonatology on the web</a:t>
            </a:r>
          </a:p>
        </p:txBody>
      </p:sp>
      <p:sp>
        <p:nvSpPr>
          <p:cNvPr id="4" name="Slide Number Placeholder 3"/>
          <p:cNvSpPr>
            <a:spLocks noGrp="1"/>
          </p:cNvSpPr>
          <p:nvPr>
            <p:ph type="sldNum" sz="quarter" idx="5"/>
          </p:nvPr>
        </p:nvSpPr>
        <p:spPr/>
        <p:txBody>
          <a:bodyPr/>
          <a:lstStyle/>
          <a:p>
            <a:fld id="{D470937F-A4B5-7A4F-8FAC-8CABB8ECEF70}" type="slidenum">
              <a:rPr lang="en-GB" smtClean="0"/>
              <a:t>10</a:t>
            </a:fld>
            <a:endParaRPr lang="en-GB"/>
          </a:p>
        </p:txBody>
      </p:sp>
    </p:spTree>
    <p:extLst>
      <p:ext uri="{BB962C8B-B14F-4D97-AF65-F5344CB8AC3E}">
        <p14:creationId xmlns:p14="http://schemas.microsoft.com/office/powerpoint/2010/main" val="21822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t>
            </a:r>
            <a:r>
              <a:rPr lang="en-GB" dirty="0" err="1"/>
              <a:t>goodreads</a:t>
            </a:r>
            <a:endParaRPr lang="en-GB" dirty="0"/>
          </a:p>
        </p:txBody>
      </p:sp>
      <p:sp>
        <p:nvSpPr>
          <p:cNvPr id="4" name="Slide Number Placeholder 3"/>
          <p:cNvSpPr>
            <a:spLocks noGrp="1"/>
          </p:cNvSpPr>
          <p:nvPr>
            <p:ph type="sldNum" sz="quarter" idx="5"/>
          </p:nvPr>
        </p:nvSpPr>
        <p:spPr/>
        <p:txBody>
          <a:bodyPr/>
          <a:lstStyle/>
          <a:p>
            <a:fld id="{D470937F-A4B5-7A4F-8FAC-8CABB8ECEF70}" type="slidenum">
              <a:rPr lang="en-GB" smtClean="0"/>
              <a:t>13</a:t>
            </a:fld>
            <a:endParaRPr lang="en-GB"/>
          </a:p>
        </p:txBody>
      </p:sp>
    </p:spTree>
    <p:extLst>
      <p:ext uri="{BB962C8B-B14F-4D97-AF65-F5344CB8AC3E}">
        <p14:creationId xmlns:p14="http://schemas.microsoft.com/office/powerpoint/2010/main" val="3630037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the new York times</a:t>
            </a:r>
          </a:p>
        </p:txBody>
      </p:sp>
      <p:sp>
        <p:nvSpPr>
          <p:cNvPr id="4" name="Slide Number Placeholder 3"/>
          <p:cNvSpPr>
            <a:spLocks noGrp="1"/>
          </p:cNvSpPr>
          <p:nvPr>
            <p:ph type="sldNum" sz="quarter" idx="5"/>
          </p:nvPr>
        </p:nvSpPr>
        <p:spPr/>
        <p:txBody>
          <a:bodyPr/>
          <a:lstStyle/>
          <a:p>
            <a:fld id="{D470937F-A4B5-7A4F-8FAC-8CABB8ECEF70}" type="slidenum">
              <a:rPr lang="en-GB" smtClean="0"/>
              <a:t>14</a:t>
            </a:fld>
            <a:endParaRPr lang="en-GB"/>
          </a:p>
        </p:txBody>
      </p:sp>
    </p:spTree>
    <p:extLst>
      <p:ext uri="{BB962C8B-B14F-4D97-AF65-F5344CB8AC3E}">
        <p14:creationId xmlns:p14="http://schemas.microsoft.com/office/powerpoint/2010/main" val="261937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Wikimedia commons</a:t>
            </a:r>
          </a:p>
        </p:txBody>
      </p:sp>
      <p:sp>
        <p:nvSpPr>
          <p:cNvPr id="4" name="Slide Number Placeholder 3"/>
          <p:cNvSpPr>
            <a:spLocks noGrp="1"/>
          </p:cNvSpPr>
          <p:nvPr>
            <p:ph type="sldNum" sz="quarter" idx="5"/>
          </p:nvPr>
        </p:nvSpPr>
        <p:spPr/>
        <p:txBody>
          <a:bodyPr/>
          <a:lstStyle/>
          <a:p>
            <a:fld id="{D470937F-A4B5-7A4F-8FAC-8CABB8ECEF70}" type="slidenum">
              <a:rPr lang="en-GB" smtClean="0"/>
              <a:t>18</a:t>
            </a:fld>
            <a:endParaRPr lang="en-GB"/>
          </a:p>
        </p:txBody>
      </p:sp>
    </p:spTree>
    <p:extLst>
      <p:ext uri="{BB962C8B-B14F-4D97-AF65-F5344CB8AC3E}">
        <p14:creationId xmlns:p14="http://schemas.microsoft.com/office/powerpoint/2010/main" val="1739150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t>
            </a:r>
            <a:r>
              <a:rPr lang="en-GB" dirty="0" err="1"/>
              <a:t>flickr</a:t>
            </a:r>
            <a:endParaRPr lang="en-GB" dirty="0"/>
          </a:p>
        </p:txBody>
      </p:sp>
      <p:sp>
        <p:nvSpPr>
          <p:cNvPr id="4" name="Slide Number Placeholder 3"/>
          <p:cNvSpPr>
            <a:spLocks noGrp="1"/>
          </p:cNvSpPr>
          <p:nvPr>
            <p:ph type="sldNum" sz="quarter" idx="5"/>
          </p:nvPr>
        </p:nvSpPr>
        <p:spPr/>
        <p:txBody>
          <a:bodyPr/>
          <a:lstStyle/>
          <a:p>
            <a:fld id="{D470937F-A4B5-7A4F-8FAC-8CABB8ECEF70}" type="slidenum">
              <a:rPr lang="en-GB" smtClean="0"/>
              <a:t>22</a:t>
            </a:fld>
            <a:endParaRPr lang="en-GB"/>
          </a:p>
        </p:txBody>
      </p:sp>
    </p:spTree>
    <p:extLst>
      <p:ext uri="{BB962C8B-B14F-4D97-AF65-F5344CB8AC3E}">
        <p14:creationId xmlns:p14="http://schemas.microsoft.com/office/powerpoint/2010/main" val="120763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A7F7-AF75-7677-19D5-CBAB49AF9DA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EF1FAA9-B1F8-84AE-DED2-E09808BEA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839E5E3-A624-0542-A6F0-A6B35DC397FB}"/>
              </a:ext>
            </a:extLst>
          </p:cNvPr>
          <p:cNvSpPr>
            <a:spLocks noGrp="1"/>
          </p:cNvSpPr>
          <p:nvPr>
            <p:ph type="dt" sz="half" idx="10"/>
          </p:nvPr>
        </p:nvSpPr>
        <p:spPr/>
        <p:txBody>
          <a:bodyPr/>
          <a:lstStyle/>
          <a:p>
            <a:fld id="{7CF46087-C367-8040-BB7C-2C430590548C}" type="datetimeFigureOut">
              <a:rPr lang="en-GB" smtClean="0"/>
              <a:t>20/06/2025</a:t>
            </a:fld>
            <a:endParaRPr lang="en-GB"/>
          </a:p>
        </p:txBody>
      </p:sp>
      <p:sp>
        <p:nvSpPr>
          <p:cNvPr id="5" name="Footer Placeholder 4">
            <a:extLst>
              <a:ext uri="{FF2B5EF4-FFF2-40B4-BE49-F238E27FC236}">
                <a16:creationId xmlns:a16="http://schemas.microsoft.com/office/drawing/2014/main" id="{CC64B35A-7BD4-1678-9ACC-C0350C134B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738E00-1068-DF9F-8301-3837FC3F6F74}"/>
              </a:ext>
            </a:extLst>
          </p:cNvPr>
          <p:cNvSpPr>
            <a:spLocks noGrp="1"/>
          </p:cNvSpPr>
          <p:nvPr>
            <p:ph type="sldNum" sz="quarter" idx="12"/>
          </p:nvPr>
        </p:nvSpPr>
        <p:spPr/>
        <p:txBody>
          <a:bodyPr/>
          <a:lstStyle/>
          <a:p>
            <a:fld id="{EFBA5B1B-0370-2A45-AF54-B8D42EFD7ACB}" type="slidenum">
              <a:rPr lang="en-GB" smtClean="0"/>
              <a:t>‹#›</a:t>
            </a:fld>
            <a:endParaRPr lang="en-GB"/>
          </a:p>
        </p:txBody>
      </p:sp>
    </p:spTree>
    <p:extLst>
      <p:ext uri="{BB962C8B-B14F-4D97-AF65-F5344CB8AC3E}">
        <p14:creationId xmlns:p14="http://schemas.microsoft.com/office/powerpoint/2010/main" val="219245957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5EF5-2099-01E5-84C0-88F7CD5B965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A973546-81BA-8E6B-3DCB-3275A82F071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9B17979-0977-6D84-488B-F272D3772321}"/>
              </a:ext>
            </a:extLst>
          </p:cNvPr>
          <p:cNvSpPr>
            <a:spLocks noGrp="1"/>
          </p:cNvSpPr>
          <p:nvPr>
            <p:ph type="dt" sz="half" idx="10"/>
          </p:nvPr>
        </p:nvSpPr>
        <p:spPr/>
        <p:txBody>
          <a:bodyPr/>
          <a:lstStyle/>
          <a:p>
            <a:fld id="{7CF46087-C367-8040-BB7C-2C430590548C}" type="datetimeFigureOut">
              <a:rPr lang="en-GB" smtClean="0"/>
              <a:t>20/06/2025</a:t>
            </a:fld>
            <a:endParaRPr lang="en-GB"/>
          </a:p>
        </p:txBody>
      </p:sp>
      <p:sp>
        <p:nvSpPr>
          <p:cNvPr id="5" name="Footer Placeholder 4">
            <a:extLst>
              <a:ext uri="{FF2B5EF4-FFF2-40B4-BE49-F238E27FC236}">
                <a16:creationId xmlns:a16="http://schemas.microsoft.com/office/drawing/2014/main" id="{626F60AA-BA0A-DA15-24D1-98403B8AE3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3F6C4E-F0D7-F0AA-8666-3E9F402CBBE9}"/>
              </a:ext>
            </a:extLst>
          </p:cNvPr>
          <p:cNvSpPr>
            <a:spLocks noGrp="1"/>
          </p:cNvSpPr>
          <p:nvPr>
            <p:ph type="sldNum" sz="quarter" idx="12"/>
          </p:nvPr>
        </p:nvSpPr>
        <p:spPr/>
        <p:txBody>
          <a:bodyPr/>
          <a:lstStyle/>
          <a:p>
            <a:fld id="{EFBA5B1B-0370-2A45-AF54-B8D42EFD7ACB}" type="slidenum">
              <a:rPr lang="en-GB" smtClean="0"/>
              <a:t>‹#›</a:t>
            </a:fld>
            <a:endParaRPr lang="en-GB"/>
          </a:p>
        </p:txBody>
      </p:sp>
    </p:spTree>
    <p:extLst>
      <p:ext uri="{BB962C8B-B14F-4D97-AF65-F5344CB8AC3E}">
        <p14:creationId xmlns:p14="http://schemas.microsoft.com/office/powerpoint/2010/main" val="295259779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B1FBB2-53B6-60F3-FF8D-A459504D3A1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468FF8D-F738-17BA-ED54-D02FEB02281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1474DC7-FEA5-6221-D574-C313130CCE84}"/>
              </a:ext>
            </a:extLst>
          </p:cNvPr>
          <p:cNvSpPr>
            <a:spLocks noGrp="1"/>
          </p:cNvSpPr>
          <p:nvPr>
            <p:ph type="dt" sz="half" idx="10"/>
          </p:nvPr>
        </p:nvSpPr>
        <p:spPr/>
        <p:txBody>
          <a:bodyPr/>
          <a:lstStyle/>
          <a:p>
            <a:fld id="{7CF46087-C367-8040-BB7C-2C430590548C}" type="datetimeFigureOut">
              <a:rPr lang="en-GB" smtClean="0"/>
              <a:t>20/06/2025</a:t>
            </a:fld>
            <a:endParaRPr lang="en-GB"/>
          </a:p>
        </p:txBody>
      </p:sp>
      <p:sp>
        <p:nvSpPr>
          <p:cNvPr id="5" name="Footer Placeholder 4">
            <a:extLst>
              <a:ext uri="{FF2B5EF4-FFF2-40B4-BE49-F238E27FC236}">
                <a16:creationId xmlns:a16="http://schemas.microsoft.com/office/drawing/2014/main" id="{105039CE-C59E-FE7E-F18E-D026E5C8CD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3A394D-36C5-B971-56DF-B830A291B2B8}"/>
              </a:ext>
            </a:extLst>
          </p:cNvPr>
          <p:cNvSpPr>
            <a:spLocks noGrp="1"/>
          </p:cNvSpPr>
          <p:nvPr>
            <p:ph type="sldNum" sz="quarter" idx="12"/>
          </p:nvPr>
        </p:nvSpPr>
        <p:spPr/>
        <p:txBody>
          <a:bodyPr/>
          <a:lstStyle/>
          <a:p>
            <a:fld id="{EFBA5B1B-0370-2A45-AF54-B8D42EFD7ACB}" type="slidenum">
              <a:rPr lang="en-GB" smtClean="0"/>
              <a:t>‹#›</a:t>
            </a:fld>
            <a:endParaRPr lang="en-GB"/>
          </a:p>
        </p:txBody>
      </p:sp>
    </p:spTree>
    <p:extLst>
      <p:ext uri="{BB962C8B-B14F-4D97-AF65-F5344CB8AC3E}">
        <p14:creationId xmlns:p14="http://schemas.microsoft.com/office/powerpoint/2010/main" val="291575091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D97A-D1D1-D651-9347-9FEF5F81133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8A7CCCF-E5F3-CE7C-F5DE-7C6B6804FC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3BF60F-AE9F-3E38-DE61-7A814ADD31BF}"/>
              </a:ext>
            </a:extLst>
          </p:cNvPr>
          <p:cNvSpPr>
            <a:spLocks noGrp="1"/>
          </p:cNvSpPr>
          <p:nvPr>
            <p:ph type="dt" sz="half" idx="10"/>
          </p:nvPr>
        </p:nvSpPr>
        <p:spPr/>
        <p:txBody>
          <a:bodyPr/>
          <a:lstStyle/>
          <a:p>
            <a:fld id="{7CF46087-C367-8040-BB7C-2C430590548C}" type="datetimeFigureOut">
              <a:rPr lang="en-GB" smtClean="0"/>
              <a:t>20/06/2025</a:t>
            </a:fld>
            <a:endParaRPr lang="en-GB"/>
          </a:p>
        </p:txBody>
      </p:sp>
      <p:sp>
        <p:nvSpPr>
          <p:cNvPr id="5" name="Footer Placeholder 4">
            <a:extLst>
              <a:ext uri="{FF2B5EF4-FFF2-40B4-BE49-F238E27FC236}">
                <a16:creationId xmlns:a16="http://schemas.microsoft.com/office/drawing/2014/main" id="{CA939B7C-450A-CA91-607B-19B501A9C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E498B0-0D16-63AE-C434-C25C266D07C3}"/>
              </a:ext>
            </a:extLst>
          </p:cNvPr>
          <p:cNvSpPr>
            <a:spLocks noGrp="1"/>
          </p:cNvSpPr>
          <p:nvPr>
            <p:ph type="sldNum" sz="quarter" idx="12"/>
          </p:nvPr>
        </p:nvSpPr>
        <p:spPr/>
        <p:txBody>
          <a:bodyPr/>
          <a:lstStyle/>
          <a:p>
            <a:fld id="{EFBA5B1B-0370-2A45-AF54-B8D42EFD7ACB}" type="slidenum">
              <a:rPr lang="en-GB" smtClean="0"/>
              <a:t>‹#›</a:t>
            </a:fld>
            <a:endParaRPr lang="en-GB"/>
          </a:p>
        </p:txBody>
      </p:sp>
    </p:spTree>
    <p:extLst>
      <p:ext uri="{BB962C8B-B14F-4D97-AF65-F5344CB8AC3E}">
        <p14:creationId xmlns:p14="http://schemas.microsoft.com/office/powerpoint/2010/main" val="358555254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DF5F-26DD-BAD3-6104-8AC45E192E2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730CA83-B23C-F06C-5881-974FBD34D4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8DBC6A4-5FE3-710E-E7BE-F1AEB6C0AC84}"/>
              </a:ext>
            </a:extLst>
          </p:cNvPr>
          <p:cNvSpPr>
            <a:spLocks noGrp="1"/>
          </p:cNvSpPr>
          <p:nvPr>
            <p:ph type="dt" sz="half" idx="10"/>
          </p:nvPr>
        </p:nvSpPr>
        <p:spPr/>
        <p:txBody>
          <a:bodyPr/>
          <a:lstStyle/>
          <a:p>
            <a:fld id="{7CF46087-C367-8040-BB7C-2C430590548C}" type="datetimeFigureOut">
              <a:rPr lang="en-GB" smtClean="0"/>
              <a:t>20/06/2025</a:t>
            </a:fld>
            <a:endParaRPr lang="en-GB"/>
          </a:p>
        </p:txBody>
      </p:sp>
      <p:sp>
        <p:nvSpPr>
          <p:cNvPr id="5" name="Footer Placeholder 4">
            <a:extLst>
              <a:ext uri="{FF2B5EF4-FFF2-40B4-BE49-F238E27FC236}">
                <a16:creationId xmlns:a16="http://schemas.microsoft.com/office/drawing/2014/main" id="{C39B1D65-C0AC-3F0D-A650-8F91B1077F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7A2541-67FF-BF51-1895-E5EAD48F9A1A}"/>
              </a:ext>
            </a:extLst>
          </p:cNvPr>
          <p:cNvSpPr>
            <a:spLocks noGrp="1"/>
          </p:cNvSpPr>
          <p:nvPr>
            <p:ph type="sldNum" sz="quarter" idx="12"/>
          </p:nvPr>
        </p:nvSpPr>
        <p:spPr/>
        <p:txBody>
          <a:bodyPr/>
          <a:lstStyle/>
          <a:p>
            <a:fld id="{EFBA5B1B-0370-2A45-AF54-B8D42EFD7ACB}" type="slidenum">
              <a:rPr lang="en-GB" smtClean="0"/>
              <a:t>‹#›</a:t>
            </a:fld>
            <a:endParaRPr lang="en-GB"/>
          </a:p>
        </p:txBody>
      </p:sp>
    </p:spTree>
    <p:extLst>
      <p:ext uri="{BB962C8B-B14F-4D97-AF65-F5344CB8AC3E}">
        <p14:creationId xmlns:p14="http://schemas.microsoft.com/office/powerpoint/2010/main" val="66392012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505B-E599-610E-DBBF-F76CCA31C75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253748A-24B2-8096-ADFA-884A9ABF8C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9061A87-1123-7E70-6E71-A9D52BE3CC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643C447-FF0F-9CA1-14A0-EA39AAF55D22}"/>
              </a:ext>
            </a:extLst>
          </p:cNvPr>
          <p:cNvSpPr>
            <a:spLocks noGrp="1"/>
          </p:cNvSpPr>
          <p:nvPr>
            <p:ph type="dt" sz="half" idx="10"/>
          </p:nvPr>
        </p:nvSpPr>
        <p:spPr/>
        <p:txBody>
          <a:bodyPr/>
          <a:lstStyle/>
          <a:p>
            <a:fld id="{7CF46087-C367-8040-BB7C-2C430590548C}" type="datetimeFigureOut">
              <a:rPr lang="en-GB" smtClean="0"/>
              <a:t>20/06/2025</a:t>
            </a:fld>
            <a:endParaRPr lang="en-GB"/>
          </a:p>
        </p:txBody>
      </p:sp>
      <p:sp>
        <p:nvSpPr>
          <p:cNvPr id="6" name="Footer Placeholder 5">
            <a:extLst>
              <a:ext uri="{FF2B5EF4-FFF2-40B4-BE49-F238E27FC236}">
                <a16:creationId xmlns:a16="http://schemas.microsoft.com/office/drawing/2014/main" id="{56CFDF0E-5E72-8F56-4C67-47064573FF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52D5FB-78AD-9D32-EA65-008B559DAF8C}"/>
              </a:ext>
            </a:extLst>
          </p:cNvPr>
          <p:cNvSpPr>
            <a:spLocks noGrp="1"/>
          </p:cNvSpPr>
          <p:nvPr>
            <p:ph type="sldNum" sz="quarter" idx="12"/>
          </p:nvPr>
        </p:nvSpPr>
        <p:spPr/>
        <p:txBody>
          <a:bodyPr/>
          <a:lstStyle/>
          <a:p>
            <a:fld id="{EFBA5B1B-0370-2A45-AF54-B8D42EFD7ACB}" type="slidenum">
              <a:rPr lang="en-GB" smtClean="0"/>
              <a:t>‹#›</a:t>
            </a:fld>
            <a:endParaRPr lang="en-GB"/>
          </a:p>
        </p:txBody>
      </p:sp>
    </p:spTree>
    <p:extLst>
      <p:ext uri="{BB962C8B-B14F-4D97-AF65-F5344CB8AC3E}">
        <p14:creationId xmlns:p14="http://schemas.microsoft.com/office/powerpoint/2010/main" val="262385850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67DB0-81D3-77CB-7E49-C40CBB9ED7B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E92003E-CE38-6CF6-E38C-423F101186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EBABA90-1A14-D8F5-C249-5E9AC64C52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6E781C2-CCE2-5F8C-D853-562E737006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E0BF5D-B86F-325A-F802-2E5C3A90BF9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74D94A0-FD0E-C60A-063E-6A169AA75E3E}"/>
              </a:ext>
            </a:extLst>
          </p:cNvPr>
          <p:cNvSpPr>
            <a:spLocks noGrp="1"/>
          </p:cNvSpPr>
          <p:nvPr>
            <p:ph type="dt" sz="half" idx="10"/>
          </p:nvPr>
        </p:nvSpPr>
        <p:spPr/>
        <p:txBody>
          <a:bodyPr/>
          <a:lstStyle/>
          <a:p>
            <a:fld id="{7CF46087-C367-8040-BB7C-2C430590548C}" type="datetimeFigureOut">
              <a:rPr lang="en-GB" smtClean="0"/>
              <a:t>20/06/2025</a:t>
            </a:fld>
            <a:endParaRPr lang="en-GB"/>
          </a:p>
        </p:txBody>
      </p:sp>
      <p:sp>
        <p:nvSpPr>
          <p:cNvPr id="8" name="Footer Placeholder 7">
            <a:extLst>
              <a:ext uri="{FF2B5EF4-FFF2-40B4-BE49-F238E27FC236}">
                <a16:creationId xmlns:a16="http://schemas.microsoft.com/office/drawing/2014/main" id="{BB6F96F2-CE41-477D-0BD9-A2B35315B2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A4F3845-CC43-FB75-ED80-D45AF95AAD36}"/>
              </a:ext>
            </a:extLst>
          </p:cNvPr>
          <p:cNvSpPr>
            <a:spLocks noGrp="1"/>
          </p:cNvSpPr>
          <p:nvPr>
            <p:ph type="sldNum" sz="quarter" idx="12"/>
          </p:nvPr>
        </p:nvSpPr>
        <p:spPr/>
        <p:txBody>
          <a:bodyPr/>
          <a:lstStyle/>
          <a:p>
            <a:fld id="{EFBA5B1B-0370-2A45-AF54-B8D42EFD7ACB}" type="slidenum">
              <a:rPr lang="en-GB" smtClean="0"/>
              <a:t>‹#›</a:t>
            </a:fld>
            <a:endParaRPr lang="en-GB"/>
          </a:p>
        </p:txBody>
      </p:sp>
    </p:spTree>
    <p:extLst>
      <p:ext uri="{BB962C8B-B14F-4D97-AF65-F5344CB8AC3E}">
        <p14:creationId xmlns:p14="http://schemas.microsoft.com/office/powerpoint/2010/main" val="405512906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7E24-E5F6-6A76-C802-542BB948047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68C957D-BEB8-A80E-7C24-D650140D9EB5}"/>
              </a:ext>
            </a:extLst>
          </p:cNvPr>
          <p:cNvSpPr>
            <a:spLocks noGrp="1"/>
          </p:cNvSpPr>
          <p:nvPr>
            <p:ph type="dt" sz="half" idx="10"/>
          </p:nvPr>
        </p:nvSpPr>
        <p:spPr/>
        <p:txBody>
          <a:bodyPr/>
          <a:lstStyle/>
          <a:p>
            <a:fld id="{7CF46087-C367-8040-BB7C-2C430590548C}" type="datetimeFigureOut">
              <a:rPr lang="en-GB" smtClean="0"/>
              <a:t>20/06/2025</a:t>
            </a:fld>
            <a:endParaRPr lang="en-GB"/>
          </a:p>
        </p:txBody>
      </p:sp>
      <p:sp>
        <p:nvSpPr>
          <p:cNvPr id="4" name="Footer Placeholder 3">
            <a:extLst>
              <a:ext uri="{FF2B5EF4-FFF2-40B4-BE49-F238E27FC236}">
                <a16:creationId xmlns:a16="http://schemas.microsoft.com/office/drawing/2014/main" id="{68929E35-F0C3-6636-4938-FE55CE9B3E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F5E902B-1C8F-172E-9D79-E025ACFA4462}"/>
              </a:ext>
            </a:extLst>
          </p:cNvPr>
          <p:cNvSpPr>
            <a:spLocks noGrp="1"/>
          </p:cNvSpPr>
          <p:nvPr>
            <p:ph type="sldNum" sz="quarter" idx="12"/>
          </p:nvPr>
        </p:nvSpPr>
        <p:spPr/>
        <p:txBody>
          <a:bodyPr/>
          <a:lstStyle/>
          <a:p>
            <a:fld id="{EFBA5B1B-0370-2A45-AF54-B8D42EFD7ACB}" type="slidenum">
              <a:rPr lang="en-GB" smtClean="0"/>
              <a:t>‹#›</a:t>
            </a:fld>
            <a:endParaRPr lang="en-GB"/>
          </a:p>
        </p:txBody>
      </p:sp>
    </p:spTree>
    <p:extLst>
      <p:ext uri="{BB962C8B-B14F-4D97-AF65-F5344CB8AC3E}">
        <p14:creationId xmlns:p14="http://schemas.microsoft.com/office/powerpoint/2010/main" val="166807998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C650C3-F752-3F3F-59AD-7302F6B32345}"/>
              </a:ext>
            </a:extLst>
          </p:cNvPr>
          <p:cNvSpPr>
            <a:spLocks noGrp="1"/>
          </p:cNvSpPr>
          <p:nvPr>
            <p:ph type="dt" sz="half" idx="10"/>
          </p:nvPr>
        </p:nvSpPr>
        <p:spPr/>
        <p:txBody>
          <a:bodyPr/>
          <a:lstStyle/>
          <a:p>
            <a:fld id="{7CF46087-C367-8040-BB7C-2C430590548C}" type="datetimeFigureOut">
              <a:rPr lang="en-GB" smtClean="0"/>
              <a:t>20/06/2025</a:t>
            </a:fld>
            <a:endParaRPr lang="en-GB"/>
          </a:p>
        </p:txBody>
      </p:sp>
      <p:sp>
        <p:nvSpPr>
          <p:cNvPr id="3" name="Footer Placeholder 2">
            <a:extLst>
              <a:ext uri="{FF2B5EF4-FFF2-40B4-BE49-F238E27FC236}">
                <a16:creationId xmlns:a16="http://schemas.microsoft.com/office/drawing/2014/main" id="{9C130A4E-6F27-18CA-2F4E-1162CEFD103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B6A679-33FE-9185-2992-93F85226D50A}"/>
              </a:ext>
            </a:extLst>
          </p:cNvPr>
          <p:cNvSpPr>
            <a:spLocks noGrp="1"/>
          </p:cNvSpPr>
          <p:nvPr>
            <p:ph type="sldNum" sz="quarter" idx="12"/>
          </p:nvPr>
        </p:nvSpPr>
        <p:spPr/>
        <p:txBody>
          <a:bodyPr/>
          <a:lstStyle/>
          <a:p>
            <a:fld id="{EFBA5B1B-0370-2A45-AF54-B8D42EFD7ACB}" type="slidenum">
              <a:rPr lang="en-GB" smtClean="0"/>
              <a:t>‹#›</a:t>
            </a:fld>
            <a:endParaRPr lang="en-GB"/>
          </a:p>
        </p:txBody>
      </p:sp>
    </p:spTree>
    <p:extLst>
      <p:ext uri="{BB962C8B-B14F-4D97-AF65-F5344CB8AC3E}">
        <p14:creationId xmlns:p14="http://schemas.microsoft.com/office/powerpoint/2010/main" val="388547480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4A9C-1623-DB70-4FD3-CD0F676220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CAF5F28-0D2B-AB27-48D6-78E52D4285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E460EFA-A184-82BE-73FF-D0AF89EB0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DB7E3D-28C4-6ADA-DADC-2574F845F8E5}"/>
              </a:ext>
            </a:extLst>
          </p:cNvPr>
          <p:cNvSpPr>
            <a:spLocks noGrp="1"/>
          </p:cNvSpPr>
          <p:nvPr>
            <p:ph type="dt" sz="half" idx="10"/>
          </p:nvPr>
        </p:nvSpPr>
        <p:spPr/>
        <p:txBody>
          <a:bodyPr/>
          <a:lstStyle/>
          <a:p>
            <a:fld id="{7CF46087-C367-8040-BB7C-2C430590548C}" type="datetimeFigureOut">
              <a:rPr lang="en-GB" smtClean="0"/>
              <a:t>20/06/2025</a:t>
            </a:fld>
            <a:endParaRPr lang="en-GB"/>
          </a:p>
        </p:txBody>
      </p:sp>
      <p:sp>
        <p:nvSpPr>
          <p:cNvPr id="6" name="Footer Placeholder 5">
            <a:extLst>
              <a:ext uri="{FF2B5EF4-FFF2-40B4-BE49-F238E27FC236}">
                <a16:creationId xmlns:a16="http://schemas.microsoft.com/office/drawing/2014/main" id="{42EEC123-B8BC-EA12-D65C-00B03E4697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530E6B-AE7A-4DEC-EB6C-44C1835EFEEA}"/>
              </a:ext>
            </a:extLst>
          </p:cNvPr>
          <p:cNvSpPr>
            <a:spLocks noGrp="1"/>
          </p:cNvSpPr>
          <p:nvPr>
            <p:ph type="sldNum" sz="quarter" idx="12"/>
          </p:nvPr>
        </p:nvSpPr>
        <p:spPr/>
        <p:txBody>
          <a:bodyPr/>
          <a:lstStyle/>
          <a:p>
            <a:fld id="{EFBA5B1B-0370-2A45-AF54-B8D42EFD7ACB}" type="slidenum">
              <a:rPr lang="en-GB" smtClean="0"/>
              <a:t>‹#›</a:t>
            </a:fld>
            <a:endParaRPr lang="en-GB"/>
          </a:p>
        </p:txBody>
      </p:sp>
    </p:spTree>
    <p:extLst>
      <p:ext uri="{BB962C8B-B14F-4D97-AF65-F5344CB8AC3E}">
        <p14:creationId xmlns:p14="http://schemas.microsoft.com/office/powerpoint/2010/main" val="252577921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A60B1-D10D-51A9-306E-C2C5BB6A83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96F2F9E-716E-7D03-B1AC-97376DC4A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BB763C-B4DD-0641-9CE3-F090D8176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3D53C26-2A71-DC1D-5EED-9B982359F9C1}"/>
              </a:ext>
            </a:extLst>
          </p:cNvPr>
          <p:cNvSpPr>
            <a:spLocks noGrp="1"/>
          </p:cNvSpPr>
          <p:nvPr>
            <p:ph type="dt" sz="half" idx="10"/>
          </p:nvPr>
        </p:nvSpPr>
        <p:spPr/>
        <p:txBody>
          <a:bodyPr/>
          <a:lstStyle/>
          <a:p>
            <a:fld id="{7CF46087-C367-8040-BB7C-2C430590548C}" type="datetimeFigureOut">
              <a:rPr lang="en-GB" smtClean="0"/>
              <a:t>20/06/2025</a:t>
            </a:fld>
            <a:endParaRPr lang="en-GB"/>
          </a:p>
        </p:txBody>
      </p:sp>
      <p:sp>
        <p:nvSpPr>
          <p:cNvPr id="6" name="Footer Placeholder 5">
            <a:extLst>
              <a:ext uri="{FF2B5EF4-FFF2-40B4-BE49-F238E27FC236}">
                <a16:creationId xmlns:a16="http://schemas.microsoft.com/office/drawing/2014/main" id="{BCD2C330-87AE-F8E3-7FE8-29A40FEA98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94CDF2-E09E-D111-F1F6-241152739604}"/>
              </a:ext>
            </a:extLst>
          </p:cNvPr>
          <p:cNvSpPr>
            <a:spLocks noGrp="1"/>
          </p:cNvSpPr>
          <p:nvPr>
            <p:ph type="sldNum" sz="quarter" idx="12"/>
          </p:nvPr>
        </p:nvSpPr>
        <p:spPr/>
        <p:txBody>
          <a:bodyPr/>
          <a:lstStyle/>
          <a:p>
            <a:fld id="{EFBA5B1B-0370-2A45-AF54-B8D42EFD7ACB}" type="slidenum">
              <a:rPr lang="en-GB" smtClean="0"/>
              <a:t>‹#›</a:t>
            </a:fld>
            <a:endParaRPr lang="en-GB"/>
          </a:p>
        </p:txBody>
      </p:sp>
    </p:spTree>
    <p:extLst>
      <p:ext uri="{BB962C8B-B14F-4D97-AF65-F5344CB8AC3E}">
        <p14:creationId xmlns:p14="http://schemas.microsoft.com/office/powerpoint/2010/main" val="110212082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D47DDB-DAD6-89E6-9C31-57EEEF432E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D86A134-F4C2-6690-6BC1-A8C9E5A350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E6DD7F-4A82-3A93-C738-4D80211E75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F46087-C367-8040-BB7C-2C430590548C}" type="datetimeFigureOut">
              <a:rPr lang="en-GB" smtClean="0"/>
              <a:t>20/06/2025</a:t>
            </a:fld>
            <a:endParaRPr lang="en-GB"/>
          </a:p>
        </p:txBody>
      </p:sp>
      <p:sp>
        <p:nvSpPr>
          <p:cNvPr id="5" name="Footer Placeholder 4">
            <a:extLst>
              <a:ext uri="{FF2B5EF4-FFF2-40B4-BE49-F238E27FC236}">
                <a16:creationId xmlns:a16="http://schemas.microsoft.com/office/drawing/2014/main" id="{4810FB39-9E75-46D6-387D-45FB640669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5944D29-9DC8-F2F4-6DD8-AD1B0B2DEE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BA5B1B-0370-2A45-AF54-B8D42EFD7ACB}" type="slidenum">
              <a:rPr lang="en-GB" smtClean="0"/>
              <a:t>‹#›</a:t>
            </a:fld>
            <a:endParaRPr lang="en-GB"/>
          </a:p>
        </p:txBody>
      </p:sp>
    </p:spTree>
    <p:extLst>
      <p:ext uri="{BB962C8B-B14F-4D97-AF65-F5344CB8AC3E}">
        <p14:creationId xmlns:p14="http://schemas.microsoft.com/office/powerpoint/2010/main" val="3860644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8.png"/><Relationship Id="rId4" Type="http://schemas.openxmlformats.org/officeDocument/2006/relationships/image" Target="../media/image2.emf"/></Relationships>
</file>

<file path=ppt/slides/_rels/slide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0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0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5.png"/></Relationships>
</file>

<file path=ppt/slides/_rels/slide1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0.png"/></Relationships>
</file>

<file path=ppt/slides/_rels/slide1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png"/></Relationships>
</file>

<file path=ppt/slides/_rels/slide1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3.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3.emf"/><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3.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3.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3.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4.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4.em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4.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emf"/><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emf"/><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emf"/><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0.emf"/><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emf"/><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39.png"/><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emf"/></Relationships>
</file>

<file path=ppt/slides/_rels/slide36.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2.emf"/><Relationship Id="rId7" Type="http://schemas.openxmlformats.org/officeDocument/2006/relationships/image" Target="../media/image5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image" Target="../media/image27.emf"/></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5.jpg"/><Relationship Id="rId4" Type="http://schemas.openxmlformats.org/officeDocument/2006/relationships/image" Target="../media/image51.emf"/></Relationships>
</file>

<file path=ppt/slides/_rels/slide3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27.emf"/><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6.emf"/><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emf"/><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1.emf"/><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emf"/><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1.emf"/><Relationship Id="rId4" Type="http://schemas.openxmlformats.org/officeDocument/2006/relationships/image" Target="../media/image2.emf"/><Relationship Id="rId9"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1.emf"/><Relationship Id="rId5" Type="http://schemas.openxmlformats.org/officeDocument/2006/relationships/image" Target="../media/image33.png"/><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27.emf"/><Relationship Id="rId7" Type="http://schemas.openxmlformats.org/officeDocument/2006/relationships/image" Target="../media/image63.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2.emf"/></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38.png"/><Relationship Id="rId4" Type="http://schemas.openxmlformats.org/officeDocument/2006/relationships/image" Target="../media/image2.emf"/></Relationships>
</file>

<file path=ppt/slides/_rels/slide53.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68.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11.png"/><Relationship Id="rId4" Type="http://schemas.openxmlformats.org/officeDocument/2006/relationships/image" Target="../media/image2.emf"/></Relationships>
</file>

<file path=ppt/slides/_rels/slide54.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3.emf"/><Relationship Id="rId4" Type="http://schemas.openxmlformats.org/officeDocument/2006/relationships/image" Target="../media/image2.emf"/></Relationships>
</file>

<file path=ppt/slides/_rels/slide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7.emf"/><Relationship Id="rId7" Type="http://schemas.openxmlformats.org/officeDocument/2006/relationships/image" Target="../media/image7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image" Target="../media/image2.emf"/></Relationships>
</file>

<file path=ppt/slides/_rels/slide61.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emf"/><Relationship Id="rId4" Type="http://schemas.openxmlformats.org/officeDocument/2006/relationships/image" Target="../media/image2.emf"/></Relationships>
</file>

<file path=ppt/slides/_rels/slide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emf"/><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4.emf"/><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emf"/><Relationship Id="rId4" Type="http://schemas.openxmlformats.org/officeDocument/2006/relationships/image" Target="../media/image2.emf"/></Relationships>
</file>

<file path=ppt/slides/_rels/slide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0.png"/></Relationships>
</file>

<file path=ppt/slides/_rels/slide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24.png"/></Relationships>
</file>

<file path=ppt/slides/_rels/slide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emf"/></Relationships>
</file>

<file path=ppt/slides/_rels/slide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4.emf"/><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2.png"/><Relationship Id="rId4" Type="http://schemas.openxmlformats.org/officeDocument/2006/relationships/image" Target="../media/image2.emf"/></Relationships>
</file>

<file path=ppt/slides/_rels/slide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5.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14.png"/><Relationship Id="rId4" Type="http://schemas.openxmlformats.org/officeDocument/2006/relationships/image" Target="../media/image2.emf"/></Relationships>
</file>

<file path=ppt/slides/_rels/slide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2.emf"/></Relationships>
</file>

<file path=ppt/slides/_rels/slide9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18.png"/><Relationship Id="rId4" Type="http://schemas.openxmlformats.org/officeDocument/2006/relationships/image" Target="../media/image74.emf"/></Relationships>
</file>

<file path=ppt/slides/_rels/slide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0.png"/></Relationships>
</file>

<file path=ppt/slides/_rels/slide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E43B27-78F4-1C2E-C1A3-2D83BA9B5F1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rgbClr val="2145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56F0898-68D7-AC36-CAF5-CB5C1EE395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76916" y="700642"/>
            <a:ext cx="8740098" cy="4486068"/>
          </a:xfrm>
          <a:prstGeom prst="rect">
            <a:avLst/>
          </a:prstGeom>
        </p:spPr>
      </p:pic>
      <p:sp>
        <p:nvSpPr>
          <p:cNvPr id="5" name="Title 4">
            <a:extLst>
              <a:ext uri="{FF2B5EF4-FFF2-40B4-BE49-F238E27FC236}">
                <a16:creationId xmlns:a16="http://schemas.microsoft.com/office/drawing/2014/main" id="{559FBACE-5CF9-DE44-2F3F-840CEB9CDEA3}"/>
              </a:ext>
            </a:extLst>
          </p:cNvPr>
          <p:cNvSpPr txBox="1">
            <a:spLocks noGrp="1"/>
          </p:cNvSpPr>
          <p:nvPr>
            <p:ph type="title" idx="4294967295"/>
          </p:nvPr>
        </p:nvSpPr>
        <p:spPr>
          <a:xfrm>
            <a:off x="0" y="4761517"/>
            <a:ext cx="121920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Indivisible SemiBold" panose="020B0503000000020004" pitchFamily="34" charset="77"/>
                <a:ea typeface="+mn-ea"/>
                <a:cs typeface="+mn-cs"/>
              </a:rPr>
              <a:t>Timeline</a:t>
            </a:r>
            <a:endParaRPr kumimoji="0" lang="en-GB" sz="4000" b="1" i="0" u="none" strike="noStrike" kern="1200" cap="none" spc="0" normalizeH="0" baseline="0" noProof="0" dirty="0">
              <a:ln>
                <a:noFill/>
              </a:ln>
              <a:solidFill>
                <a:schemeClr val="tx1"/>
              </a:solidFill>
              <a:effectLst/>
              <a:uLnTx/>
              <a:uFillTx/>
              <a:latin typeface="Indivisible SemiBold" panose="020B0503000000020004" pitchFamily="34" charset="77"/>
              <a:ea typeface="+mn-ea"/>
              <a:cs typeface="+mn-cs"/>
            </a:endParaRPr>
          </a:p>
        </p:txBody>
      </p:sp>
    </p:spTree>
    <p:extLst>
      <p:ext uri="{BB962C8B-B14F-4D97-AF65-F5344CB8AC3E}">
        <p14:creationId xmlns:p14="http://schemas.microsoft.com/office/powerpoint/2010/main" val="1501237121"/>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48723-48F7-E2AF-6D50-A40987A04B31}"/>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5A7728AE-7F8F-AD3F-E3EF-3159126D44E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gradFill flip="none" rotWithShape="1">
            <a:gsLst>
              <a:gs pos="0">
                <a:srgbClr val="2D4F72"/>
              </a:gs>
              <a:gs pos="50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a:extLst>
              <a:ext uri="{FF2B5EF4-FFF2-40B4-BE49-F238E27FC236}">
                <a16:creationId xmlns:a16="http://schemas.microsoft.com/office/drawing/2014/main" id="{67D9F31C-0DD5-0DAE-84D9-FF26EE901907}"/>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2D4F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1DFA36A-FD78-9A29-DF53-0FD5A6583B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13837" y="1783984"/>
            <a:ext cx="7704667" cy="3876976"/>
          </a:xfrm>
          <a:prstGeom prst="rect">
            <a:avLst/>
          </a:prstGeom>
        </p:spPr>
      </p:pic>
      <p:pic>
        <p:nvPicPr>
          <p:cNvPr id="25" name="Picture 24">
            <a:extLst>
              <a:ext uri="{FF2B5EF4-FFF2-40B4-BE49-F238E27FC236}">
                <a16:creationId xmlns:a16="http://schemas.microsoft.com/office/drawing/2014/main" id="{D55C9CC3-B564-58DA-B483-D12BFD0C08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683" y="5522910"/>
            <a:ext cx="2454516" cy="1259840"/>
          </a:xfrm>
          <a:prstGeom prst="rect">
            <a:avLst/>
          </a:prstGeom>
        </p:spPr>
      </p:pic>
      <p:pic>
        <p:nvPicPr>
          <p:cNvPr id="7" name="Picture 6" descr="A blue cell">
            <a:extLst>
              <a:ext uri="{FF2B5EF4-FFF2-40B4-BE49-F238E27FC236}">
                <a16:creationId xmlns:a16="http://schemas.microsoft.com/office/drawing/2014/main" id="{4CA738C1-33B4-9DEF-D09E-72D466EE8F97}"/>
              </a:ext>
            </a:extLst>
          </p:cNvPr>
          <p:cNvPicPr>
            <a:picLocks noChangeAspect="1"/>
          </p:cNvPicPr>
          <p:nvPr/>
        </p:nvPicPr>
        <p:blipFill>
          <a:blip r:embed="rId5"/>
          <a:stretch>
            <a:fillRect/>
          </a:stretch>
        </p:blipFill>
        <p:spPr>
          <a:xfrm>
            <a:off x="5782658" y="1393415"/>
            <a:ext cx="1701800" cy="1231900"/>
          </a:xfrm>
          <a:prstGeom prst="rect">
            <a:avLst/>
          </a:prstGeom>
        </p:spPr>
      </p:pic>
      <p:pic>
        <p:nvPicPr>
          <p:cNvPr id="9" name="Picture 8">
            <a:extLst>
              <a:ext uri="{FF2B5EF4-FFF2-40B4-BE49-F238E27FC236}">
                <a16:creationId xmlns:a16="http://schemas.microsoft.com/office/drawing/2014/main" id="{FB77273A-F7FC-944F-6586-80F1FB3E800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49909" y="2775653"/>
            <a:ext cx="3002114" cy="2095909"/>
          </a:xfrm>
          <a:prstGeom prst="rect">
            <a:avLst/>
          </a:prstGeom>
        </p:spPr>
      </p:pic>
      <p:pic>
        <p:nvPicPr>
          <p:cNvPr id="11" name="Picture 10">
            <a:extLst>
              <a:ext uri="{FF2B5EF4-FFF2-40B4-BE49-F238E27FC236}">
                <a16:creationId xmlns:a16="http://schemas.microsoft.com/office/drawing/2014/main" id="{A2E190EE-5880-F3B2-2A83-45973C46406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37633" y="2930997"/>
            <a:ext cx="2652324" cy="1777057"/>
          </a:xfrm>
          <a:prstGeom prst="rect">
            <a:avLst/>
          </a:prstGeom>
        </p:spPr>
      </p:pic>
      <p:sp>
        <p:nvSpPr>
          <p:cNvPr id="3" name="Content Placeholder 2">
            <a:extLst>
              <a:ext uri="{FF2B5EF4-FFF2-40B4-BE49-F238E27FC236}">
                <a16:creationId xmlns:a16="http://schemas.microsoft.com/office/drawing/2014/main" id="{C0BE3AC3-A159-669B-7011-FFC5B630502D}"/>
              </a:ext>
            </a:extLst>
          </p:cNvPr>
          <p:cNvSpPr>
            <a:spLocks noGrp="1"/>
          </p:cNvSpPr>
          <p:nvPr>
            <p:ph idx="1"/>
          </p:nvPr>
        </p:nvSpPr>
        <p:spPr>
          <a:xfrm>
            <a:off x="3722815" y="3069047"/>
            <a:ext cx="6506846" cy="3368203"/>
          </a:xfrm>
        </p:spPr>
        <p:txBody>
          <a:bodyPr>
            <a:noAutofit/>
          </a:bodyPr>
          <a:lstStyle/>
          <a:p>
            <a:pPr marL="0" indent="0">
              <a:buNone/>
            </a:pPr>
            <a:r>
              <a:rPr lang="en-GB" sz="2400" dirty="0">
                <a:solidFill>
                  <a:schemeClr val="bg1"/>
                </a:solidFill>
                <a:latin typeface="Indivisible" panose="020B0503000000020004" pitchFamily="34" charset="77"/>
              </a:rPr>
              <a:t>Infant warming device prototype was developed by Etienne Stephane Tarnier at the </a:t>
            </a:r>
            <a:r>
              <a:rPr lang="en-GB" sz="2400" dirty="0" err="1">
                <a:solidFill>
                  <a:schemeClr val="bg1"/>
                </a:solidFill>
                <a:latin typeface="Indivisible" panose="020B0503000000020004" pitchFamily="34" charset="77"/>
              </a:rPr>
              <a:t>Maternité</a:t>
            </a:r>
            <a:r>
              <a:rPr lang="en-GB" sz="2400" dirty="0">
                <a:solidFill>
                  <a:schemeClr val="bg1"/>
                </a:solidFill>
                <a:latin typeface="Indivisible" panose="020B0503000000020004" pitchFamily="34" charset="77"/>
              </a:rPr>
              <a:t> Port-Royal in Paris, France. These incubators became a standard in neonatal care, used by doctors to save many infants, particularly premature infants.</a:t>
            </a:r>
          </a:p>
        </p:txBody>
      </p:sp>
      <p:sp>
        <p:nvSpPr>
          <p:cNvPr id="2" name="Title 1">
            <a:extLst>
              <a:ext uri="{FF2B5EF4-FFF2-40B4-BE49-F238E27FC236}">
                <a16:creationId xmlns:a16="http://schemas.microsoft.com/office/drawing/2014/main" id="{D1888C79-584D-2A4F-D29F-5A79CEB24F9C}"/>
              </a:ext>
            </a:extLst>
          </p:cNvPr>
          <p:cNvSpPr>
            <a:spLocks noGrp="1"/>
          </p:cNvSpPr>
          <p:nvPr>
            <p:ph type="title"/>
          </p:nvPr>
        </p:nvSpPr>
        <p:spPr>
          <a:xfrm>
            <a:off x="3722814" y="1962534"/>
            <a:ext cx="4119688" cy="1325563"/>
          </a:xfrm>
        </p:spPr>
        <p:txBody>
          <a:bodyPr>
            <a:normAutofit/>
          </a:bodyPr>
          <a:lstStyle/>
          <a:p>
            <a:r>
              <a:rPr lang="en-GB" sz="4000" b="1" dirty="0">
                <a:solidFill>
                  <a:schemeClr val="bg1"/>
                </a:solidFill>
                <a:latin typeface="Indivisible SemiBold" panose="020B0503000000020004" pitchFamily="34" charset="77"/>
              </a:rPr>
              <a:t>1881</a:t>
            </a:r>
          </a:p>
        </p:txBody>
      </p:sp>
      <p:sp>
        <p:nvSpPr>
          <p:cNvPr id="6" name="Title 1">
            <a:extLst>
              <a:ext uri="{FF2B5EF4-FFF2-40B4-BE49-F238E27FC236}">
                <a16:creationId xmlns:a16="http://schemas.microsoft.com/office/drawing/2014/main" id="{BC102568-AA49-F34C-42FF-3D75D458F8FC}"/>
              </a:ext>
            </a:extLst>
          </p:cNvPr>
          <p:cNvSpPr txBox="1">
            <a:spLocks/>
          </p:cNvSpPr>
          <p:nvPr/>
        </p:nvSpPr>
        <p:spPr>
          <a:xfrm>
            <a:off x="3170717" y="15702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chemeClr val="bg1"/>
                </a:solidFill>
                <a:latin typeface="Indivisible SemiBold" panose="020B0503000000020004" pitchFamily="34" charset="77"/>
              </a:rPr>
              <a:t>1800s</a:t>
            </a:r>
          </a:p>
        </p:txBody>
      </p:sp>
    </p:spTree>
    <p:extLst>
      <p:ext uri="{BB962C8B-B14F-4D97-AF65-F5344CB8AC3E}">
        <p14:creationId xmlns:p14="http://schemas.microsoft.com/office/powerpoint/2010/main" val="425140111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70569-B6A0-1260-1015-F9AFBF3222C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415FE3F-76DE-B8F4-B47B-75D2943EA7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425153B4-D84E-7E76-73F2-8BDE2B6E26D7}"/>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7F2921B-7C08-7195-CA64-C5270A681EA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93723" y="2236004"/>
            <a:ext cx="7036212" cy="2631128"/>
          </a:xfrm>
          <a:prstGeom prst="rect">
            <a:avLst/>
          </a:prstGeom>
        </p:spPr>
      </p:pic>
      <p:pic>
        <p:nvPicPr>
          <p:cNvPr id="4" name="Picture 3">
            <a:extLst>
              <a:ext uri="{FF2B5EF4-FFF2-40B4-BE49-F238E27FC236}">
                <a16:creationId xmlns:a16="http://schemas.microsoft.com/office/drawing/2014/main" id="{EC82C0FF-7E7B-294E-9091-4D1D2311D5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purple cell">
            <a:extLst>
              <a:ext uri="{FF2B5EF4-FFF2-40B4-BE49-F238E27FC236}">
                <a16:creationId xmlns:a16="http://schemas.microsoft.com/office/drawing/2014/main" id="{DF6E310A-8B5D-FC6E-A5C1-856779BD584D}"/>
              </a:ext>
            </a:extLst>
          </p:cNvPr>
          <p:cNvPicPr>
            <a:picLocks noChangeAspect="1"/>
          </p:cNvPicPr>
          <p:nvPr/>
        </p:nvPicPr>
        <p:blipFill>
          <a:blip r:embed="rId4"/>
          <a:stretch>
            <a:fillRect/>
          </a:stretch>
        </p:blipFill>
        <p:spPr>
          <a:xfrm>
            <a:off x="6118058" y="1713179"/>
            <a:ext cx="1612900" cy="1270000"/>
          </a:xfrm>
          <a:prstGeom prst="rect">
            <a:avLst/>
          </a:prstGeom>
        </p:spPr>
      </p:pic>
      <p:sp>
        <p:nvSpPr>
          <p:cNvPr id="3" name="Content Placeholder 2">
            <a:extLst>
              <a:ext uri="{FF2B5EF4-FFF2-40B4-BE49-F238E27FC236}">
                <a16:creationId xmlns:a16="http://schemas.microsoft.com/office/drawing/2014/main" id="{E9ED4959-4A8C-1A73-AE97-29AB728265FC}"/>
              </a:ext>
            </a:extLst>
          </p:cNvPr>
          <p:cNvSpPr>
            <a:spLocks noGrp="1"/>
          </p:cNvSpPr>
          <p:nvPr>
            <p:ph idx="1"/>
          </p:nvPr>
        </p:nvSpPr>
        <p:spPr>
          <a:xfrm>
            <a:off x="3004816" y="3218212"/>
            <a:ext cx="5904664" cy="1460049"/>
          </a:xfrm>
        </p:spPr>
        <p:txBody>
          <a:bodyPr>
            <a:normAutofit/>
          </a:bodyPr>
          <a:lstStyle/>
          <a:p>
            <a:pPr marL="0" indent="0">
              <a:buNone/>
            </a:pPr>
            <a:r>
              <a:rPr lang="en-GB" dirty="0">
                <a:solidFill>
                  <a:schemeClr val="bg1"/>
                </a:solidFill>
                <a:latin typeface="Indivisible" panose="020B0503000000020004" pitchFamily="34" charset="77"/>
              </a:rPr>
              <a:t>Children born as a result of early artificial womb trials show signs of delayed cognitive development.</a:t>
            </a:r>
          </a:p>
        </p:txBody>
      </p:sp>
      <p:sp>
        <p:nvSpPr>
          <p:cNvPr id="2" name="Title 1">
            <a:extLst>
              <a:ext uri="{FF2B5EF4-FFF2-40B4-BE49-F238E27FC236}">
                <a16:creationId xmlns:a16="http://schemas.microsoft.com/office/drawing/2014/main" id="{3B8A6F98-A7F1-42F2-BC3B-E892649D598E}"/>
              </a:ext>
            </a:extLst>
          </p:cNvPr>
          <p:cNvSpPr>
            <a:spLocks noGrp="1"/>
          </p:cNvSpPr>
          <p:nvPr>
            <p:ph type="title"/>
          </p:nvPr>
        </p:nvSpPr>
        <p:spPr>
          <a:xfrm>
            <a:off x="3004816" y="2268096"/>
            <a:ext cx="8714350" cy="1325563"/>
          </a:xfrm>
        </p:spPr>
        <p:txBody>
          <a:bodyPr>
            <a:normAutofit/>
          </a:bodyPr>
          <a:lstStyle/>
          <a:p>
            <a:r>
              <a:rPr lang="en-GB" sz="4000" b="1" dirty="0">
                <a:solidFill>
                  <a:schemeClr val="bg1"/>
                </a:solidFill>
                <a:latin typeface="Indivisible SemiBold" panose="020B0503000000020004" pitchFamily="34" charset="77"/>
              </a:rPr>
              <a:t>2037</a:t>
            </a:r>
          </a:p>
        </p:txBody>
      </p:sp>
      <p:sp>
        <p:nvSpPr>
          <p:cNvPr id="6" name="Title 1">
            <a:extLst>
              <a:ext uri="{FF2B5EF4-FFF2-40B4-BE49-F238E27FC236}">
                <a16:creationId xmlns:a16="http://schemas.microsoft.com/office/drawing/2014/main" id="{5CEE70C5-19E3-8813-616D-5850F3B8C2BE}"/>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2030s</a:t>
            </a:r>
          </a:p>
        </p:txBody>
      </p:sp>
    </p:spTree>
    <p:extLst>
      <p:ext uri="{BB962C8B-B14F-4D97-AF65-F5344CB8AC3E}">
        <p14:creationId xmlns:p14="http://schemas.microsoft.com/office/powerpoint/2010/main" val="137040692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D6C79-F233-1027-10BA-B3B102ACD47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D891616-BDA8-912A-64AD-A1D65A3848D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FE841C47-4327-C36F-4923-00EFD002F5EB}"/>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69DFD03-B60D-77A7-FB9E-056B777BA74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93723" y="2373140"/>
            <a:ext cx="6834331" cy="2631128"/>
          </a:xfrm>
          <a:prstGeom prst="rect">
            <a:avLst/>
          </a:prstGeom>
        </p:spPr>
      </p:pic>
      <p:pic>
        <p:nvPicPr>
          <p:cNvPr id="4" name="Picture 3">
            <a:extLst>
              <a:ext uri="{FF2B5EF4-FFF2-40B4-BE49-F238E27FC236}">
                <a16:creationId xmlns:a16="http://schemas.microsoft.com/office/drawing/2014/main" id="{24B6EFA9-386E-60E1-95F4-6FF6FEEDD8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yellow cell">
            <a:extLst>
              <a:ext uri="{FF2B5EF4-FFF2-40B4-BE49-F238E27FC236}">
                <a16:creationId xmlns:a16="http://schemas.microsoft.com/office/drawing/2014/main" id="{C7EF2784-B0C9-1FE8-DFF1-BB42B3B80083}"/>
              </a:ext>
            </a:extLst>
          </p:cNvPr>
          <p:cNvPicPr>
            <a:picLocks noChangeAspect="1"/>
          </p:cNvPicPr>
          <p:nvPr/>
        </p:nvPicPr>
        <p:blipFill>
          <a:blip r:embed="rId4"/>
          <a:stretch>
            <a:fillRect/>
          </a:stretch>
        </p:blipFill>
        <p:spPr>
          <a:xfrm>
            <a:off x="5049098" y="1780785"/>
            <a:ext cx="1816100" cy="1346200"/>
          </a:xfrm>
          <a:prstGeom prst="rect">
            <a:avLst/>
          </a:prstGeom>
        </p:spPr>
      </p:pic>
      <p:sp>
        <p:nvSpPr>
          <p:cNvPr id="3" name="Content Placeholder 2">
            <a:extLst>
              <a:ext uri="{FF2B5EF4-FFF2-40B4-BE49-F238E27FC236}">
                <a16:creationId xmlns:a16="http://schemas.microsoft.com/office/drawing/2014/main" id="{057C08E3-DF1D-A427-5E8B-6C929224676C}"/>
              </a:ext>
            </a:extLst>
          </p:cNvPr>
          <p:cNvSpPr>
            <a:spLocks noGrp="1"/>
          </p:cNvSpPr>
          <p:nvPr>
            <p:ph idx="1"/>
          </p:nvPr>
        </p:nvSpPr>
        <p:spPr>
          <a:xfrm>
            <a:off x="3004816" y="3355348"/>
            <a:ext cx="5904664" cy="1460049"/>
          </a:xfrm>
        </p:spPr>
        <p:txBody>
          <a:bodyPr>
            <a:normAutofit/>
          </a:bodyPr>
          <a:lstStyle/>
          <a:p>
            <a:pPr marL="0" indent="0">
              <a:buNone/>
            </a:pPr>
            <a:r>
              <a:rPr lang="en-GB" dirty="0">
                <a:solidFill>
                  <a:schemeClr val="bg1"/>
                </a:solidFill>
                <a:latin typeface="Indivisible" panose="020B0503000000020004" pitchFamily="34" charset="77"/>
              </a:rPr>
              <a:t>NASA establishes first permanently staffed base on the moon.</a:t>
            </a:r>
          </a:p>
        </p:txBody>
      </p:sp>
      <p:sp>
        <p:nvSpPr>
          <p:cNvPr id="2" name="Title 1">
            <a:extLst>
              <a:ext uri="{FF2B5EF4-FFF2-40B4-BE49-F238E27FC236}">
                <a16:creationId xmlns:a16="http://schemas.microsoft.com/office/drawing/2014/main" id="{A1F26081-C67A-7C0D-66E6-E3CBFCF332BE}"/>
              </a:ext>
            </a:extLst>
          </p:cNvPr>
          <p:cNvSpPr>
            <a:spLocks noGrp="1"/>
          </p:cNvSpPr>
          <p:nvPr>
            <p:ph type="title"/>
          </p:nvPr>
        </p:nvSpPr>
        <p:spPr>
          <a:xfrm>
            <a:off x="3004816" y="2405232"/>
            <a:ext cx="8714350" cy="1325563"/>
          </a:xfrm>
        </p:spPr>
        <p:txBody>
          <a:bodyPr>
            <a:normAutofit/>
          </a:bodyPr>
          <a:lstStyle/>
          <a:p>
            <a:r>
              <a:rPr lang="en-GB" sz="4000" b="1" dirty="0">
                <a:solidFill>
                  <a:schemeClr val="bg1"/>
                </a:solidFill>
                <a:latin typeface="Indivisible SemiBold" panose="020B0503000000020004" pitchFamily="34" charset="77"/>
              </a:rPr>
              <a:t>2039</a:t>
            </a:r>
          </a:p>
        </p:txBody>
      </p:sp>
      <p:sp>
        <p:nvSpPr>
          <p:cNvPr id="6" name="Title 1">
            <a:extLst>
              <a:ext uri="{FF2B5EF4-FFF2-40B4-BE49-F238E27FC236}">
                <a16:creationId xmlns:a16="http://schemas.microsoft.com/office/drawing/2014/main" id="{8642AB73-A141-52AE-FF52-E3A98DC58139}"/>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2030s</a:t>
            </a:r>
          </a:p>
        </p:txBody>
      </p:sp>
    </p:spTree>
    <p:extLst>
      <p:ext uri="{BB962C8B-B14F-4D97-AF65-F5344CB8AC3E}">
        <p14:creationId xmlns:p14="http://schemas.microsoft.com/office/powerpoint/2010/main" val="132499531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3A684-E54C-A587-6CFF-4B1FC3FE765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B6051B4-5562-7F8D-D50E-D0A6FDA9735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BE1862E1-1596-8D14-C9A4-1E32A1EBB583}"/>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6F80C8E9-A379-002F-D908-83A670CD5B4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11549" y="1798029"/>
            <a:ext cx="6929334" cy="3856037"/>
          </a:xfrm>
          <a:prstGeom prst="rect">
            <a:avLst/>
          </a:prstGeom>
        </p:spPr>
      </p:pic>
      <p:pic>
        <p:nvPicPr>
          <p:cNvPr id="4" name="Picture 3">
            <a:extLst>
              <a:ext uri="{FF2B5EF4-FFF2-40B4-BE49-F238E27FC236}">
                <a16:creationId xmlns:a16="http://schemas.microsoft.com/office/drawing/2014/main" id="{EBDFDB7A-0750-509B-C4A6-F37BB3DD12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purple cell">
            <a:extLst>
              <a:ext uri="{FF2B5EF4-FFF2-40B4-BE49-F238E27FC236}">
                <a16:creationId xmlns:a16="http://schemas.microsoft.com/office/drawing/2014/main" id="{D9CDCCC1-ACB5-3F5D-C56D-BF5BB02A77CE}"/>
              </a:ext>
            </a:extLst>
          </p:cNvPr>
          <p:cNvPicPr>
            <a:picLocks noChangeAspect="1"/>
          </p:cNvPicPr>
          <p:nvPr/>
        </p:nvPicPr>
        <p:blipFill>
          <a:blip r:embed="rId4"/>
          <a:stretch>
            <a:fillRect/>
          </a:stretch>
        </p:blipFill>
        <p:spPr>
          <a:xfrm>
            <a:off x="1581570" y="4643801"/>
            <a:ext cx="1422400" cy="1143000"/>
          </a:xfrm>
          <a:prstGeom prst="rect">
            <a:avLst/>
          </a:prstGeom>
        </p:spPr>
      </p:pic>
      <p:sp>
        <p:nvSpPr>
          <p:cNvPr id="3" name="Content Placeholder 2">
            <a:extLst>
              <a:ext uri="{FF2B5EF4-FFF2-40B4-BE49-F238E27FC236}">
                <a16:creationId xmlns:a16="http://schemas.microsoft.com/office/drawing/2014/main" id="{4F738036-84E6-172C-1C76-39F7578D2B2E}"/>
              </a:ext>
            </a:extLst>
          </p:cNvPr>
          <p:cNvSpPr>
            <a:spLocks noGrp="1"/>
          </p:cNvSpPr>
          <p:nvPr>
            <p:ph idx="1"/>
          </p:nvPr>
        </p:nvSpPr>
        <p:spPr>
          <a:xfrm>
            <a:off x="3122642" y="2780238"/>
            <a:ext cx="5904664" cy="2631128"/>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The Association of British Insurers, facing increased costs resulting from insurance claims from individuals who take out life and health insurance after direct-to-consumer genetic testing has revealed a late onset genetic disorder opt out of England and </a:t>
            </a:r>
            <a:r>
              <a:rPr lang="en-GB" dirty="0" err="1">
                <a:solidFill>
                  <a:schemeClr val="bg1"/>
                </a:solidFill>
                <a:latin typeface="Indivisible" panose="020B0503000000020004" pitchFamily="34" charset="77"/>
              </a:rPr>
              <a:t>Wales’</a:t>
            </a:r>
            <a:r>
              <a:rPr lang="en-GB" dirty="0">
                <a:solidFill>
                  <a:schemeClr val="bg1"/>
                </a:solidFill>
                <a:latin typeface="Indivisible" panose="020B0503000000020004" pitchFamily="34" charset="77"/>
              </a:rPr>
              <a:t> Code on Genetics and Insurance, allowing the denial of coverage in such cases.</a:t>
            </a:r>
          </a:p>
        </p:txBody>
      </p:sp>
      <p:sp>
        <p:nvSpPr>
          <p:cNvPr id="2" name="Title 1">
            <a:extLst>
              <a:ext uri="{FF2B5EF4-FFF2-40B4-BE49-F238E27FC236}">
                <a16:creationId xmlns:a16="http://schemas.microsoft.com/office/drawing/2014/main" id="{E46D2485-59D7-6723-2824-C1AE4841DB43}"/>
              </a:ext>
            </a:extLst>
          </p:cNvPr>
          <p:cNvSpPr>
            <a:spLocks noGrp="1"/>
          </p:cNvSpPr>
          <p:nvPr>
            <p:ph type="title"/>
          </p:nvPr>
        </p:nvSpPr>
        <p:spPr>
          <a:xfrm>
            <a:off x="3122642" y="1830122"/>
            <a:ext cx="8714350" cy="1325563"/>
          </a:xfrm>
        </p:spPr>
        <p:txBody>
          <a:bodyPr>
            <a:normAutofit/>
          </a:bodyPr>
          <a:lstStyle/>
          <a:p>
            <a:r>
              <a:rPr lang="en-GB" sz="4000" b="1" dirty="0">
                <a:solidFill>
                  <a:schemeClr val="bg1"/>
                </a:solidFill>
                <a:latin typeface="Indivisible SemiBold" panose="020B0503000000020004" pitchFamily="34" charset="77"/>
              </a:rPr>
              <a:t>2040</a:t>
            </a:r>
          </a:p>
        </p:txBody>
      </p:sp>
      <p:sp>
        <p:nvSpPr>
          <p:cNvPr id="6" name="Title 1">
            <a:extLst>
              <a:ext uri="{FF2B5EF4-FFF2-40B4-BE49-F238E27FC236}">
                <a16:creationId xmlns:a16="http://schemas.microsoft.com/office/drawing/2014/main" id="{0479638A-FB51-5F1F-41ED-C81F46A50EF6}"/>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2040s</a:t>
            </a:r>
          </a:p>
        </p:txBody>
      </p:sp>
    </p:spTree>
    <p:extLst>
      <p:ext uri="{BB962C8B-B14F-4D97-AF65-F5344CB8AC3E}">
        <p14:creationId xmlns:p14="http://schemas.microsoft.com/office/powerpoint/2010/main" val="541417797"/>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1467D-D0B4-B11B-0307-18C7BDBE134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8F4BD63-A14C-ABF5-1ECD-E6A5BC94C3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DE35D1FE-442E-C4AB-D056-64774EC6E6BC}"/>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03F42345-4413-C1E4-7048-0AA928F71CE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83832" y="2154145"/>
            <a:ext cx="7024336" cy="2717090"/>
          </a:xfrm>
          <a:prstGeom prst="rect">
            <a:avLst/>
          </a:prstGeom>
        </p:spPr>
      </p:pic>
      <p:pic>
        <p:nvPicPr>
          <p:cNvPr id="4" name="Picture 3">
            <a:extLst>
              <a:ext uri="{FF2B5EF4-FFF2-40B4-BE49-F238E27FC236}">
                <a16:creationId xmlns:a16="http://schemas.microsoft.com/office/drawing/2014/main" id="{33D79EC2-3482-4D1B-6685-B2FD198910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a:extLst>
              <a:ext uri="{FF2B5EF4-FFF2-40B4-BE49-F238E27FC236}">
                <a16:creationId xmlns:a16="http://schemas.microsoft.com/office/drawing/2014/main" id="{F05497A6-A4F9-8C46-9623-2CA0418D6D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26507" y="1648183"/>
            <a:ext cx="1841500" cy="1282700"/>
          </a:xfrm>
          <a:prstGeom prst="rect">
            <a:avLst/>
          </a:prstGeom>
        </p:spPr>
      </p:pic>
      <p:sp>
        <p:nvSpPr>
          <p:cNvPr id="3" name="Content Placeholder 2">
            <a:extLst>
              <a:ext uri="{FF2B5EF4-FFF2-40B4-BE49-F238E27FC236}">
                <a16:creationId xmlns:a16="http://schemas.microsoft.com/office/drawing/2014/main" id="{7ADC0EDC-7AF3-6333-F3D0-3C5072E50150}"/>
              </a:ext>
            </a:extLst>
          </p:cNvPr>
          <p:cNvSpPr>
            <a:spLocks noGrp="1"/>
          </p:cNvSpPr>
          <p:nvPr>
            <p:ph idx="1"/>
          </p:nvPr>
        </p:nvSpPr>
        <p:spPr>
          <a:xfrm>
            <a:off x="3194925" y="3136353"/>
            <a:ext cx="5904664" cy="1460049"/>
          </a:xfrm>
        </p:spPr>
        <p:txBody>
          <a:bodyPr>
            <a:normAutofit fontScale="77500" lnSpcReduction="20000"/>
          </a:bodyPr>
          <a:lstStyle/>
          <a:p>
            <a:pPr marL="0" indent="0">
              <a:lnSpc>
                <a:spcPct val="120000"/>
              </a:lnSpc>
              <a:buNone/>
            </a:pPr>
            <a:r>
              <a:rPr lang="en-GB" dirty="0">
                <a:solidFill>
                  <a:schemeClr val="bg1"/>
                </a:solidFill>
                <a:latin typeface="Indivisible" panose="020B0503000000020004" pitchFamily="34" charset="77"/>
              </a:rPr>
              <a:t>The Viable Persons Act introduces 22 weeks as the age of </a:t>
            </a:r>
            <a:r>
              <a:rPr lang="en-GB" dirty="0" err="1">
                <a:solidFill>
                  <a:schemeClr val="bg1"/>
                </a:solidFill>
                <a:latin typeface="Indivisible" panose="020B0503000000020004" pitchFamily="34" charset="77"/>
              </a:rPr>
              <a:t>fetal</a:t>
            </a:r>
            <a:r>
              <a:rPr lang="en-GB" dirty="0">
                <a:solidFill>
                  <a:schemeClr val="bg1"/>
                </a:solidFill>
                <a:latin typeface="Indivisible" panose="020B0503000000020004" pitchFamily="34" charset="77"/>
              </a:rPr>
              <a:t> viability. It amends the Abortion Act 1967, so that no pregnancy can be terminated after 22 weeks gestation.</a:t>
            </a:r>
          </a:p>
        </p:txBody>
      </p:sp>
      <p:sp>
        <p:nvSpPr>
          <p:cNvPr id="2" name="Title 1">
            <a:extLst>
              <a:ext uri="{FF2B5EF4-FFF2-40B4-BE49-F238E27FC236}">
                <a16:creationId xmlns:a16="http://schemas.microsoft.com/office/drawing/2014/main" id="{5CD09C69-FD8E-FCA2-77D7-00C174F9D91D}"/>
              </a:ext>
            </a:extLst>
          </p:cNvPr>
          <p:cNvSpPr>
            <a:spLocks noGrp="1"/>
          </p:cNvSpPr>
          <p:nvPr>
            <p:ph type="title"/>
          </p:nvPr>
        </p:nvSpPr>
        <p:spPr>
          <a:xfrm>
            <a:off x="3194925" y="2186237"/>
            <a:ext cx="8714350" cy="1325563"/>
          </a:xfrm>
        </p:spPr>
        <p:txBody>
          <a:bodyPr>
            <a:normAutofit/>
          </a:bodyPr>
          <a:lstStyle/>
          <a:p>
            <a:r>
              <a:rPr lang="en-GB" sz="4000" b="1" dirty="0">
                <a:solidFill>
                  <a:schemeClr val="bg1"/>
                </a:solidFill>
                <a:latin typeface="Indivisible SemiBold" panose="020B0503000000020004" pitchFamily="34" charset="77"/>
              </a:rPr>
              <a:t>2041</a:t>
            </a:r>
          </a:p>
        </p:txBody>
      </p:sp>
      <p:sp>
        <p:nvSpPr>
          <p:cNvPr id="6" name="Title 1">
            <a:extLst>
              <a:ext uri="{FF2B5EF4-FFF2-40B4-BE49-F238E27FC236}">
                <a16:creationId xmlns:a16="http://schemas.microsoft.com/office/drawing/2014/main" id="{1D69399C-18DD-86CE-DE5B-4E2C42741BFE}"/>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2040s</a:t>
            </a:r>
          </a:p>
        </p:txBody>
      </p:sp>
    </p:spTree>
    <p:extLst>
      <p:ext uri="{BB962C8B-B14F-4D97-AF65-F5344CB8AC3E}">
        <p14:creationId xmlns:p14="http://schemas.microsoft.com/office/powerpoint/2010/main" val="17366969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26378-E216-6FEF-ABEA-876A4FD2F8C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6909E08-6A0A-A74A-0BD3-936F8BDB60A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EFFE856B-A442-C6C2-F908-65D3BDC6AEAD}"/>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06AA55A-C616-8A1F-B129-51EC69F6F42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71956" y="2006261"/>
            <a:ext cx="7048087" cy="3499778"/>
          </a:xfrm>
          <a:prstGeom prst="rect">
            <a:avLst/>
          </a:prstGeom>
        </p:spPr>
      </p:pic>
      <p:pic>
        <p:nvPicPr>
          <p:cNvPr id="4" name="Picture 3">
            <a:extLst>
              <a:ext uri="{FF2B5EF4-FFF2-40B4-BE49-F238E27FC236}">
                <a16:creationId xmlns:a16="http://schemas.microsoft.com/office/drawing/2014/main" id="{8A7AC3A7-8FEA-A590-FCC3-02C950126A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6C1C5820-99BB-316C-92EE-285B7833026B}"/>
              </a:ext>
            </a:extLst>
          </p:cNvPr>
          <p:cNvPicPr>
            <a:picLocks noChangeAspect="1"/>
          </p:cNvPicPr>
          <p:nvPr/>
        </p:nvPicPr>
        <p:blipFill>
          <a:blip r:embed="rId4"/>
          <a:stretch>
            <a:fillRect/>
          </a:stretch>
        </p:blipFill>
        <p:spPr>
          <a:xfrm>
            <a:off x="5263825" y="1519444"/>
            <a:ext cx="1917700" cy="1231900"/>
          </a:xfrm>
          <a:prstGeom prst="rect">
            <a:avLst/>
          </a:prstGeom>
        </p:spPr>
      </p:pic>
      <p:sp>
        <p:nvSpPr>
          <p:cNvPr id="3" name="Content Placeholder 2">
            <a:extLst>
              <a:ext uri="{FF2B5EF4-FFF2-40B4-BE49-F238E27FC236}">
                <a16:creationId xmlns:a16="http://schemas.microsoft.com/office/drawing/2014/main" id="{ABEF3C25-E5AE-DA1F-19DF-783AA5A69CC9}"/>
              </a:ext>
            </a:extLst>
          </p:cNvPr>
          <p:cNvSpPr>
            <a:spLocks noGrp="1"/>
          </p:cNvSpPr>
          <p:nvPr>
            <p:ph idx="1"/>
          </p:nvPr>
        </p:nvSpPr>
        <p:spPr>
          <a:xfrm>
            <a:off x="3183049" y="2988469"/>
            <a:ext cx="5904664" cy="2422567"/>
          </a:xfrm>
        </p:spPr>
        <p:txBody>
          <a:bodyPr>
            <a:normAutofit fontScale="85000" lnSpcReduction="20000"/>
          </a:bodyPr>
          <a:lstStyle/>
          <a:p>
            <a:pPr marL="0" indent="0">
              <a:lnSpc>
                <a:spcPct val="120000"/>
              </a:lnSpc>
              <a:buNone/>
            </a:pPr>
            <a:r>
              <a:rPr lang="en-GB" dirty="0">
                <a:solidFill>
                  <a:schemeClr val="bg1"/>
                </a:solidFill>
                <a:latin typeface="Indivisible" panose="020B0503000000020004" pitchFamily="34" charset="77"/>
              </a:rPr>
              <a:t>First successful wrongful life case in UK brought by the parents of Rupert Standerwick, a child born with Tay Sachs Disease after a clinic mix-up of IVF embryos following pre-implantation genetic diagnosis.</a:t>
            </a:r>
          </a:p>
        </p:txBody>
      </p:sp>
      <p:sp>
        <p:nvSpPr>
          <p:cNvPr id="2" name="Title 1">
            <a:extLst>
              <a:ext uri="{FF2B5EF4-FFF2-40B4-BE49-F238E27FC236}">
                <a16:creationId xmlns:a16="http://schemas.microsoft.com/office/drawing/2014/main" id="{451F7E4B-73C2-BF33-D0B6-992DE095BE0B}"/>
              </a:ext>
            </a:extLst>
          </p:cNvPr>
          <p:cNvSpPr>
            <a:spLocks noGrp="1"/>
          </p:cNvSpPr>
          <p:nvPr>
            <p:ph type="title"/>
          </p:nvPr>
        </p:nvSpPr>
        <p:spPr>
          <a:xfrm>
            <a:off x="3183049" y="2038353"/>
            <a:ext cx="8714350" cy="1325563"/>
          </a:xfrm>
        </p:spPr>
        <p:txBody>
          <a:bodyPr>
            <a:normAutofit/>
          </a:bodyPr>
          <a:lstStyle/>
          <a:p>
            <a:r>
              <a:rPr lang="en-GB" sz="4000" b="1" dirty="0">
                <a:solidFill>
                  <a:schemeClr val="bg1"/>
                </a:solidFill>
                <a:latin typeface="Indivisible SemiBold" panose="020B0503000000020004" pitchFamily="34" charset="77"/>
              </a:rPr>
              <a:t>2041</a:t>
            </a:r>
          </a:p>
        </p:txBody>
      </p:sp>
      <p:sp>
        <p:nvSpPr>
          <p:cNvPr id="6" name="Title 1">
            <a:extLst>
              <a:ext uri="{FF2B5EF4-FFF2-40B4-BE49-F238E27FC236}">
                <a16:creationId xmlns:a16="http://schemas.microsoft.com/office/drawing/2014/main" id="{9261D633-E8A4-BB0B-C1DC-A2C706C29434}"/>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2040s</a:t>
            </a:r>
          </a:p>
        </p:txBody>
      </p:sp>
    </p:spTree>
    <p:extLst>
      <p:ext uri="{BB962C8B-B14F-4D97-AF65-F5344CB8AC3E}">
        <p14:creationId xmlns:p14="http://schemas.microsoft.com/office/powerpoint/2010/main" val="372501354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9AAFD-8CC8-EE2D-551E-DFB9196AA19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6B5823F-E95E-853B-A1C7-84A13D76525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4DAA633D-9EA7-9AC2-2639-AEA799F9726F}"/>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6A670CC-ECAB-F0C7-E8C1-D8A3A8F6916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2312042"/>
            <a:ext cx="6515757" cy="2717091"/>
          </a:xfrm>
          <a:prstGeom prst="rect">
            <a:avLst/>
          </a:prstGeom>
        </p:spPr>
      </p:pic>
      <p:pic>
        <p:nvPicPr>
          <p:cNvPr id="4" name="Picture 3">
            <a:extLst>
              <a:ext uri="{FF2B5EF4-FFF2-40B4-BE49-F238E27FC236}">
                <a16:creationId xmlns:a16="http://schemas.microsoft.com/office/drawing/2014/main" id="{CBE2DB07-C906-FC41-DF34-1CBBB363D6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blue cell">
            <a:extLst>
              <a:ext uri="{FF2B5EF4-FFF2-40B4-BE49-F238E27FC236}">
                <a16:creationId xmlns:a16="http://schemas.microsoft.com/office/drawing/2014/main" id="{563BDD24-CBBA-1C3F-6C9F-B67B0EE03555}"/>
              </a:ext>
            </a:extLst>
          </p:cNvPr>
          <p:cNvPicPr>
            <a:picLocks noChangeAspect="1"/>
          </p:cNvPicPr>
          <p:nvPr/>
        </p:nvPicPr>
        <p:blipFill>
          <a:blip r:embed="rId4"/>
          <a:stretch>
            <a:fillRect/>
          </a:stretch>
        </p:blipFill>
        <p:spPr>
          <a:xfrm>
            <a:off x="5034066" y="1767406"/>
            <a:ext cx="1435100" cy="1143000"/>
          </a:xfrm>
          <a:prstGeom prst="rect">
            <a:avLst/>
          </a:prstGeom>
        </p:spPr>
      </p:pic>
      <p:sp>
        <p:nvSpPr>
          <p:cNvPr id="3" name="Content Placeholder 2">
            <a:extLst>
              <a:ext uri="{FF2B5EF4-FFF2-40B4-BE49-F238E27FC236}">
                <a16:creationId xmlns:a16="http://schemas.microsoft.com/office/drawing/2014/main" id="{4FA8B9A0-F7E0-21A2-73C5-B0A38D5448EE}"/>
              </a:ext>
            </a:extLst>
          </p:cNvPr>
          <p:cNvSpPr>
            <a:spLocks noGrp="1"/>
          </p:cNvSpPr>
          <p:nvPr>
            <p:ph idx="1"/>
          </p:nvPr>
        </p:nvSpPr>
        <p:spPr>
          <a:xfrm>
            <a:off x="3235545" y="3294251"/>
            <a:ext cx="5904664" cy="1460049"/>
          </a:xfrm>
        </p:spPr>
        <p:txBody>
          <a:bodyPr>
            <a:normAutofit fontScale="85000" lnSpcReduction="20000"/>
          </a:bodyPr>
          <a:lstStyle/>
          <a:p>
            <a:pPr marL="0" indent="0">
              <a:lnSpc>
                <a:spcPct val="110000"/>
              </a:lnSpc>
              <a:buNone/>
            </a:pPr>
            <a:r>
              <a:rPr lang="en-GB" dirty="0">
                <a:solidFill>
                  <a:schemeClr val="bg1"/>
                </a:solidFill>
                <a:latin typeface="Indivisible" panose="020B0503000000020004" pitchFamily="34" charset="77"/>
              </a:rPr>
              <a:t>Birth of Isla Anderson, the first child born with two male genetic parents in Melbourne, Australia. One of the fathers’ sisters acted as surrogate.</a:t>
            </a:r>
          </a:p>
        </p:txBody>
      </p:sp>
      <p:sp>
        <p:nvSpPr>
          <p:cNvPr id="2" name="Title 1">
            <a:extLst>
              <a:ext uri="{FF2B5EF4-FFF2-40B4-BE49-F238E27FC236}">
                <a16:creationId xmlns:a16="http://schemas.microsoft.com/office/drawing/2014/main" id="{D48D57ED-ED5D-1E63-FA38-910C9CE2C6BD}"/>
              </a:ext>
            </a:extLst>
          </p:cNvPr>
          <p:cNvSpPr>
            <a:spLocks noGrp="1"/>
          </p:cNvSpPr>
          <p:nvPr>
            <p:ph type="title"/>
          </p:nvPr>
        </p:nvSpPr>
        <p:spPr>
          <a:xfrm>
            <a:off x="3235545" y="2344135"/>
            <a:ext cx="8714350" cy="1325563"/>
          </a:xfrm>
        </p:spPr>
        <p:txBody>
          <a:bodyPr>
            <a:normAutofit/>
          </a:bodyPr>
          <a:lstStyle/>
          <a:p>
            <a:r>
              <a:rPr lang="en-GB" sz="4000" b="1" dirty="0">
                <a:solidFill>
                  <a:schemeClr val="bg1"/>
                </a:solidFill>
                <a:latin typeface="Indivisible SemiBold" panose="020B0503000000020004" pitchFamily="34" charset="77"/>
              </a:rPr>
              <a:t>2042</a:t>
            </a:r>
          </a:p>
        </p:txBody>
      </p:sp>
      <p:sp>
        <p:nvSpPr>
          <p:cNvPr id="6" name="Title 1">
            <a:extLst>
              <a:ext uri="{FF2B5EF4-FFF2-40B4-BE49-F238E27FC236}">
                <a16:creationId xmlns:a16="http://schemas.microsoft.com/office/drawing/2014/main" id="{1B0522CB-762F-95DC-423E-4B0534AC3A83}"/>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2040s</a:t>
            </a:r>
          </a:p>
        </p:txBody>
      </p:sp>
    </p:spTree>
    <p:extLst>
      <p:ext uri="{BB962C8B-B14F-4D97-AF65-F5344CB8AC3E}">
        <p14:creationId xmlns:p14="http://schemas.microsoft.com/office/powerpoint/2010/main" val="118834280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AE370-E278-CD8A-EDC8-591574F6AAE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C7F120D-DDB9-65D6-2F13-6BE63CD80F9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E876BC5D-785E-1ECB-CD2E-97354B97ECB9}"/>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FC394D19-39F8-6B12-8C57-A7AD5673227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2070455"/>
            <a:ext cx="6988710" cy="2717090"/>
          </a:xfrm>
          <a:prstGeom prst="rect">
            <a:avLst/>
          </a:prstGeom>
        </p:spPr>
      </p:pic>
      <p:pic>
        <p:nvPicPr>
          <p:cNvPr id="4" name="Picture 3">
            <a:extLst>
              <a:ext uri="{FF2B5EF4-FFF2-40B4-BE49-F238E27FC236}">
                <a16:creationId xmlns:a16="http://schemas.microsoft.com/office/drawing/2014/main" id="{2B481303-F95C-B658-A500-0A7D64F28D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57FB5D64-8FFC-7D6E-B705-0C38A0366ACC}"/>
              </a:ext>
            </a:extLst>
          </p:cNvPr>
          <p:cNvPicPr>
            <a:picLocks noChangeAspect="1"/>
          </p:cNvPicPr>
          <p:nvPr/>
        </p:nvPicPr>
        <p:blipFill>
          <a:blip r:embed="rId4"/>
          <a:stretch>
            <a:fillRect/>
          </a:stretch>
        </p:blipFill>
        <p:spPr>
          <a:xfrm>
            <a:off x="5448691" y="1629202"/>
            <a:ext cx="1663700" cy="1143000"/>
          </a:xfrm>
          <a:prstGeom prst="rect">
            <a:avLst/>
          </a:prstGeom>
        </p:spPr>
      </p:pic>
      <p:sp>
        <p:nvSpPr>
          <p:cNvPr id="3" name="Content Placeholder 2">
            <a:extLst>
              <a:ext uri="{FF2B5EF4-FFF2-40B4-BE49-F238E27FC236}">
                <a16:creationId xmlns:a16="http://schemas.microsoft.com/office/drawing/2014/main" id="{47CA3E9C-03C1-529E-0396-ABACC369341B}"/>
              </a:ext>
            </a:extLst>
          </p:cNvPr>
          <p:cNvSpPr>
            <a:spLocks noGrp="1"/>
          </p:cNvSpPr>
          <p:nvPr>
            <p:ph idx="1"/>
          </p:nvPr>
        </p:nvSpPr>
        <p:spPr>
          <a:xfrm>
            <a:off x="3235545" y="3052663"/>
            <a:ext cx="5904664" cy="1460049"/>
          </a:xfrm>
        </p:spPr>
        <p:txBody>
          <a:bodyPr>
            <a:normAutofit fontScale="85000" lnSpcReduction="20000"/>
          </a:bodyPr>
          <a:lstStyle/>
          <a:p>
            <a:pPr marL="0" indent="0">
              <a:lnSpc>
                <a:spcPct val="110000"/>
              </a:lnSpc>
              <a:buNone/>
            </a:pPr>
            <a:r>
              <a:rPr lang="en-GB" dirty="0">
                <a:solidFill>
                  <a:schemeClr val="bg1"/>
                </a:solidFill>
                <a:latin typeface="Indivisible" panose="020B0503000000020004" pitchFamily="34" charset="77"/>
              </a:rPr>
              <a:t>The first global class action lawsuit, on behalf of children gestated ex utero and who have significant health problems, is registered at the World Biotech Court.</a:t>
            </a:r>
          </a:p>
        </p:txBody>
      </p:sp>
      <p:sp>
        <p:nvSpPr>
          <p:cNvPr id="2" name="Title 1">
            <a:extLst>
              <a:ext uri="{FF2B5EF4-FFF2-40B4-BE49-F238E27FC236}">
                <a16:creationId xmlns:a16="http://schemas.microsoft.com/office/drawing/2014/main" id="{300453C3-F503-DDE1-EDB1-4FEECCAF6041}"/>
              </a:ext>
            </a:extLst>
          </p:cNvPr>
          <p:cNvSpPr>
            <a:spLocks noGrp="1"/>
          </p:cNvSpPr>
          <p:nvPr>
            <p:ph type="title"/>
          </p:nvPr>
        </p:nvSpPr>
        <p:spPr>
          <a:xfrm>
            <a:off x="3235545" y="2102547"/>
            <a:ext cx="8714350" cy="1325563"/>
          </a:xfrm>
        </p:spPr>
        <p:txBody>
          <a:bodyPr>
            <a:normAutofit/>
          </a:bodyPr>
          <a:lstStyle/>
          <a:p>
            <a:r>
              <a:rPr lang="en-GB" sz="4000" b="1" dirty="0">
                <a:solidFill>
                  <a:schemeClr val="bg1"/>
                </a:solidFill>
                <a:latin typeface="Indivisible SemiBold" panose="020B0503000000020004" pitchFamily="34" charset="77"/>
              </a:rPr>
              <a:t>2045</a:t>
            </a:r>
          </a:p>
        </p:txBody>
      </p:sp>
      <p:sp>
        <p:nvSpPr>
          <p:cNvPr id="6" name="Title 1">
            <a:extLst>
              <a:ext uri="{FF2B5EF4-FFF2-40B4-BE49-F238E27FC236}">
                <a16:creationId xmlns:a16="http://schemas.microsoft.com/office/drawing/2014/main" id="{5A2A0955-2F8C-1DF8-D604-49E5C8DD58A5}"/>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2040s</a:t>
            </a:r>
          </a:p>
        </p:txBody>
      </p:sp>
    </p:spTree>
    <p:extLst>
      <p:ext uri="{BB962C8B-B14F-4D97-AF65-F5344CB8AC3E}">
        <p14:creationId xmlns:p14="http://schemas.microsoft.com/office/powerpoint/2010/main" val="48494818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E4ED-6B6E-E2DF-50A3-B9C0A143533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99D329-A30C-F974-64B3-820272D66FB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A85EF8BC-2063-5902-D979-C2B59D510F20}"/>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B19ED762-3558-262D-3544-DA0A3F819AE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83832" y="1798029"/>
            <a:ext cx="7024336" cy="3421048"/>
          </a:xfrm>
          <a:prstGeom prst="rect">
            <a:avLst/>
          </a:prstGeom>
        </p:spPr>
      </p:pic>
      <p:pic>
        <p:nvPicPr>
          <p:cNvPr id="4" name="Picture 3">
            <a:extLst>
              <a:ext uri="{FF2B5EF4-FFF2-40B4-BE49-F238E27FC236}">
                <a16:creationId xmlns:a16="http://schemas.microsoft.com/office/drawing/2014/main" id="{1899AA19-D698-C5DE-A377-130E2297E4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green cell">
            <a:extLst>
              <a:ext uri="{FF2B5EF4-FFF2-40B4-BE49-F238E27FC236}">
                <a16:creationId xmlns:a16="http://schemas.microsoft.com/office/drawing/2014/main" id="{D8D5701E-5283-3845-B2EE-BC0FC296E93C}"/>
              </a:ext>
            </a:extLst>
          </p:cNvPr>
          <p:cNvPicPr>
            <a:picLocks noChangeAspect="1"/>
          </p:cNvPicPr>
          <p:nvPr/>
        </p:nvPicPr>
        <p:blipFill>
          <a:blip r:embed="rId4"/>
          <a:stretch>
            <a:fillRect/>
          </a:stretch>
        </p:blipFill>
        <p:spPr>
          <a:xfrm>
            <a:off x="1391068" y="4701546"/>
            <a:ext cx="1752600" cy="1231900"/>
          </a:xfrm>
          <a:prstGeom prst="rect">
            <a:avLst/>
          </a:prstGeom>
        </p:spPr>
      </p:pic>
      <p:sp>
        <p:nvSpPr>
          <p:cNvPr id="3" name="Content Placeholder 2">
            <a:extLst>
              <a:ext uri="{FF2B5EF4-FFF2-40B4-BE49-F238E27FC236}">
                <a16:creationId xmlns:a16="http://schemas.microsoft.com/office/drawing/2014/main" id="{8DF5F857-2F45-A9A8-A373-13B7AC96F749}"/>
              </a:ext>
            </a:extLst>
          </p:cNvPr>
          <p:cNvSpPr>
            <a:spLocks noGrp="1"/>
          </p:cNvSpPr>
          <p:nvPr>
            <p:ph idx="1"/>
          </p:nvPr>
        </p:nvSpPr>
        <p:spPr>
          <a:xfrm>
            <a:off x="3143668" y="2856181"/>
            <a:ext cx="5904664" cy="2090825"/>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Reboot of historical family drama The Waltons is released on streaming platforms. Depicting the lives of a family (the descendants of characters on the original series) during the Iraq wars and the 2008 financial crash, the show promotes traditional American values and family models.</a:t>
            </a:r>
          </a:p>
        </p:txBody>
      </p:sp>
      <p:sp>
        <p:nvSpPr>
          <p:cNvPr id="2" name="Title 1">
            <a:extLst>
              <a:ext uri="{FF2B5EF4-FFF2-40B4-BE49-F238E27FC236}">
                <a16:creationId xmlns:a16="http://schemas.microsoft.com/office/drawing/2014/main" id="{796E01E8-D3D1-D955-CAA6-76FD09EAE567}"/>
              </a:ext>
            </a:extLst>
          </p:cNvPr>
          <p:cNvSpPr>
            <a:spLocks noGrp="1"/>
          </p:cNvSpPr>
          <p:nvPr>
            <p:ph type="title"/>
          </p:nvPr>
        </p:nvSpPr>
        <p:spPr>
          <a:xfrm>
            <a:off x="3143668" y="1906065"/>
            <a:ext cx="8714350" cy="1325563"/>
          </a:xfrm>
        </p:spPr>
        <p:txBody>
          <a:bodyPr>
            <a:normAutofit/>
          </a:bodyPr>
          <a:lstStyle/>
          <a:p>
            <a:r>
              <a:rPr lang="en-GB" sz="4000" b="1" dirty="0">
                <a:solidFill>
                  <a:schemeClr val="bg1"/>
                </a:solidFill>
                <a:latin typeface="Indivisible SemiBold" panose="020B0503000000020004" pitchFamily="34" charset="77"/>
              </a:rPr>
              <a:t>2048</a:t>
            </a:r>
          </a:p>
        </p:txBody>
      </p:sp>
      <p:sp>
        <p:nvSpPr>
          <p:cNvPr id="6" name="Title 1">
            <a:extLst>
              <a:ext uri="{FF2B5EF4-FFF2-40B4-BE49-F238E27FC236}">
                <a16:creationId xmlns:a16="http://schemas.microsoft.com/office/drawing/2014/main" id="{6FD641AB-D0F9-31E0-02EE-BB2E4A67515D}"/>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2040s</a:t>
            </a:r>
          </a:p>
        </p:txBody>
      </p:sp>
    </p:spTree>
    <p:extLst>
      <p:ext uri="{BB962C8B-B14F-4D97-AF65-F5344CB8AC3E}">
        <p14:creationId xmlns:p14="http://schemas.microsoft.com/office/powerpoint/2010/main" val="305804434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64411-8609-1B96-4162-E33A5F57B45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ED02427-0B2F-A269-5FD2-C95345A052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BD5004FA-909C-7EF6-E4AE-B242561D4C7F}"/>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23823289-51E1-6261-F29C-3A771C6A32D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82818" y="2373140"/>
            <a:ext cx="6881832" cy="2631128"/>
          </a:xfrm>
          <a:prstGeom prst="rect">
            <a:avLst/>
          </a:prstGeom>
        </p:spPr>
      </p:pic>
      <p:pic>
        <p:nvPicPr>
          <p:cNvPr id="4" name="Picture 3">
            <a:extLst>
              <a:ext uri="{FF2B5EF4-FFF2-40B4-BE49-F238E27FC236}">
                <a16:creationId xmlns:a16="http://schemas.microsoft.com/office/drawing/2014/main" id="{A29C26C5-4B85-B691-6362-2D8E7E1255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7B6A3040-72AE-043C-C968-C1DE12F55216}"/>
              </a:ext>
            </a:extLst>
          </p:cNvPr>
          <p:cNvPicPr>
            <a:picLocks noChangeAspect="1"/>
          </p:cNvPicPr>
          <p:nvPr/>
        </p:nvPicPr>
        <p:blipFill>
          <a:blip r:embed="rId4"/>
          <a:stretch>
            <a:fillRect/>
          </a:stretch>
        </p:blipFill>
        <p:spPr>
          <a:xfrm>
            <a:off x="4907890" y="4568012"/>
            <a:ext cx="1663700" cy="1143000"/>
          </a:xfrm>
          <a:prstGeom prst="rect">
            <a:avLst/>
          </a:prstGeom>
        </p:spPr>
      </p:pic>
      <p:sp>
        <p:nvSpPr>
          <p:cNvPr id="3" name="Content Placeholder 2">
            <a:extLst>
              <a:ext uri="{FF2B5EF4-FFF2-40B4-BE49-F238E27FC236}">
                <a16:creationId xmlns:a16="http://schemas.microsoft.com/office/drawing/2014/main" id="{7C4A956D-223E-7DF5-536A-8A186846B2F0}"/>
              </a:ext>
            </a:extLst>
          </p:cNvPr>
          <p:cNvSpPr>
            <a:spLocks noGrp="1"/>
          </p:cNvSpPr>
          <p:nvPr>
            <p:ph idx="1"/>
          </p:nvPr>
        </p:nvSpPr>
        <p:spPr>
          <a:xfrm>
            <a:off x="2993911" y="3355348"/>
            <a:ext cx="5904664" cy="1460049"/>
          </a:xfrm>
        </p:spPr>
        <p:txBody>
          <a:bodyPr>
            <a:normAutofit fontScale="85000" lnSpcReduction="20000"/>
          </a:bodyPr>
          <a:lstStyle/>
          <a:p>
            <a:pPr marL="0" indent="0">
              <a:lnSpc>
                <a:spcPct val="110000"/>
              </a:lnSpc>
              <a:buNone/>
            </a:pPr>
            <a:r>
              <a:rPr lang="en-GB" dirty="0">
                <a:solidFill>
                  <a:schemeClr val="bg1"/>
                </a:solidFill>
                <a:latin typeface="Indivisible" panose="020B0503000000020004" pitchFamily="34" charset="77"/>
              </a:rPr>
              <a:t>CRISPR is permitted in England and Wales for dominant genetic disorders where one or both parents have carrier status. </a:t>
            </a:r>
          </a:p>
        </p:txBody>
      </p:sp>
      <p:sp>
        <p:nvSpPr>
          <p:cNvPr id="2" name="Title 1">
            <a:extLst>
              <a:ext uri="{FF2B5EF4-FFF2-40B4-BE49-F238E27FC236}">
                <a16:creationId xmlns:a16="http://schemas.microsoft.com/office/drawing/2014/main" id="{25C2E556-D458-1C96-5499-B1656D151FCF}"/>
              </a:ext>
            </a:extLst>
          </p:cNvPr>
          <p:cNvSpPr>
            <a:spLocks noGrp="1"/>
          </p:cNvSpPr>
          <p:nvPr>
            <p:ph type="title"/>
          </p:nvPr>
        </p:nvSpPr>
        <p:spPr>
          <a:xfrm>
            <a:off x="2993911" y="2405232"/>
            <a:ext cx="8714350" cy="1325563"/>
          </a:xfrm>
        </p:spPr>
        <p:txBody>
          <a:bodyPr>
            <a:normAutofit/>
          </a:bodyPr>
          <a:lstStyle/>
          <a:p>
            <a:r>
              <a:rPr lang="en-GB" sz="4000" b="1" dirty="0">
                <a:solidFill>
                  <a:schemeClr val="bg1"/>
                </a:solidFill>
                <a:latin typeface="Indivisible SemiBold" panose="020B0503000000020004" pitchFamily="34" charset="77"/>
              </a:rPr>
              <a:t>2049</a:t>
            </a:r>
          </a:p>
        </p:txBody>
      </p:sp>
      <p:sp>
        <p:nvSpPr>
          <p:cNvPr id="6" name="Title 1">
            <a:extLst>
              <a:ext uri="{FF2B5EF4-FFF2-40B4-BE49-F238E27FC236}">
                <a16:creationId xmlns:a16="http://schemas.microsoft.com/office/drawing/2014/main" id="{2B7D3C0A-4FEC-7352-A2D1-0BCD11A6F2C0}"/>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2040s</a:t>
            </a:r>
          </a:p>
        </p:txBody>
      </p:sp>
    </p:spTree>
    <p:extLst>
      <p:ext uri="{BB962C8B-B14F-4D97-AF65-F5344CB8AC3E}">
        <p14:creationId xmlns:p14="http://schemas.microsoft.com/office/powerpoint/2010/main" val="79785955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95CC5-3AA3-D5E7-AE38-35FD74C7730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E8F5A77-4512-D2EC-2A9A-EDA624BD71F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19E6EC34-3102-5165-7BE8-CDA7688255AB}"/>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C4107C33-D226-4EAC-46AC-5E0CE8C009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2031255"/>
            <a:ext cx="6774954" cy="2997878"/>
          </a:xfrm>
          <a:prstGeom prst="rect">
            <a:avLst/>
          </a:prstGeom>
        </p:spPr>
      </p:pic>
      <p:pic>
        <p:nvPicPr>
          <p:cNvPr id="4" name="Picture 3">
            <a:extLst>
              <a:ext uri="{FF2B5EF4-FFF2-40B4-BE49-F238E27FC236}">
                <a16:creationId xmlns:a16="http://schemas.microsoft.com/office/drawing/2014/main" id="{0424EE67-FB12-5966-2C1D-E3A662805A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254FF516-8AC6-9110-9EB2-300C7BAFC2B9}"/>
              </a:ext>
            </a:extLst>
          </p:cNvPr>
          <p:cNvPicPr>
            <a:picLocks noChangeAspect="1"/>
          </p:cNvPicPr>
          <p:nvPr/>
        </p:nvPicPr>
        <p:blipFill>
          <a:blip r:embed="rId4"/>
          <a:stretch>
            <a:fillRect/>
          </a:stretch>
        </p:blipFill>
        <p:spPr>
          <a:xfrm>
            <a:off x="4985245" y="1468306"/>
            <a:ext cx="1841500" cy="1282700"/>
          </a:xfrm>
          <a:prstGeom prst="rect">
            <a:avLst/>
          </a:prstGeom>
        </p:spPr>
      </p:pic>
      <p:sp>
        <p:nvSpPr>
          <p:cNvPr id="3" name="Content Placeholder 2">
            <a:extLst>
              <a:ext uri="{FF2B5EF4-FFF2-40B4-BE49-F238E27FC236}">
                <a16:creationId xmlns:a16="http://schemas.microsoft.com/office/drawing/2014/main" id="{632306F8-5D46-93CA-5C3E-4EC44BEFD4EB}"/>
              </a:ext>
            </a:extLst>
          </p:cNvPr>
          <p:cNvSpPr>
            <a:spLocks noGrp="1"/>
          </p:cNvSpPr>
          <p:nvPr>
            <p:ph idx="1"/>
          </p:nvPr>
        </p:nvSpPr>
        <p:spPr>
          <a:xfrm>
            <a:off x="3235545" y="3013463"/>
            <a:ext cx="5904664" cy="2015670"/>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First advance directive requiring </a:t>
            </a:r>
            <a:r>
              <a:rPr lang="en-GB" dirty="0" err="1">
                <a:solidFill>
                  <a:schemeClr val="bg1"/>
                </a:solidFill>
                <a:latin typeface="Indivisible" panose="020B0503000000020004" pitchFamily="34" charset="77"/>
              </a:rPr>
              <a:t>fetal</a:t>
            </a:r>
            <a:r>
              <a:rPr lang="en-GB" dirty="0">
                <a:solidFill>
                  <a:schemeClr val="bg1"/>
                </a:solidFill>
                <a:latin typeface="Indivisible" panose="020B0503000000020004" pitchFamily="34" charset="77"/>
              </a:rPr>
              <a:t> removal into an artificial womb in case of fatal accident is recorded in Glasgow, Scotland. Discussions in the media and the academic literature ensue regarding the validity of this request.</a:t>
            </a:r>
          </a:p>
        </p:txBody>
      </p:sp>
      <p:sp>
        <p:nvSpPr>
          <p:cNvPr id="2" name="Title 1">
            <a:extLst>
              <a:ext uri="{FF2B5EF4-FFF2-40B4-BE49-F238E27FC236}">
                <a16:creationId xmlns:a16="http://schemas.microsoft.com/office/drawing/2014/main" id="{A59A893C-E348-1E51-31F7-187256B7BBE2}"/>
              </a:ext>
            </a:extLst>
          </p:cNvPr>
          <p:cNvSpPr>
            <a:spLocks noGrp="1"/>
          </p:cNvSpPr>
          <p:nvPr>
            <p:ph type="title"/>
          </p:nvPr>
        </p:nvSpPr>
        <p:spPr>
          <a:xfrm>
            <a:off x="3235545" y="2063347"/>
            <a:ext cx="8714350" cy="1325563"/>
          </a:xfrm>
        </p:spPr>
        <p:txBody>
          <a:bodyPr>
            <a:normAutofit/>
          </a:bodyPr>
          <a:lstStyle/>
          <a:p>
            <a:r>
              <a:rPr lang="en-GB" sz="4000" b="1" dirty="0">
                <a:solidFill>
                  <a:schemeClr val="bg1"/>
                </a:solidFill>
                <a:latin typeface="Indivisible SemiBold" panose="020B0503000000020004" pitchFamily="34" charset="77"/>
              </a:rPr>
              <a:t>2052</a:t>
            </a:r>
          </a:p>
        </p:txBody>
      </p:sp>
      <p:sp>
        <p:nvSpPr>
          <p:cNvPr id="6" name="Title 1">
            <a:extLst>
              <a:ext uri="{FF2B5EF4-FFF2-40B4-BE49-F238E27FC236}">
                <a16:creationId xmlns:a16="http://schemas.microsoft.com/office/drawing/2014/main" id="{4CA8098A-3C77-91A9-4740-56D7C8098104}"/>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2050s</a:t>
            </a:r>
          </a:p>
        </p:txBody>
      </p:sp>
    </p:spTree>
    <p:extLst>
      <p:ext uri="{BB962C8B-B14F-4D97-AF65-F5344CB8AC3E}">
        <p14:creationId xmlns:p14="http://schemas.microsoft.com/office/powerpoint/2010/main" val="202053903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2423-53E9-DD1E-6AB8-531AA98D2DC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5205182D-112C-F509-624D-F15DE6465AF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gradFill flip="none" rotWithShape="1">
            <a:gsLst>
              <a:gs pos="0">
                <a:srgbClr val="2D4F72"/>
              </a:gs>
              <a:gs pos="50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5566849B-C6ED-2088-AA7A-DB091FC3520B}"/>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2D4F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41DFAC6F-C9B7-63BE-572C-044BFBC697A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39377" y="2288466"/>
            <a:ext cx="6231467" cy="2886375"/>
          </a:xfrm>
          <a:prstGeom prst="rect">
            <a:avLst/>
          </a:prstGeom>
        </p:spPr>
      </p:pic>
      <p:pic>
        <p:nvPicPr>
          <p:cNvPr id="25" name="Picture 24">
            <a:extLst>
              <a:ext uri="{FF2B5EF4-FFF2-40B4-BE49-F238E27FC236}">
                <a16:creationId xmlns:a16="http://schemas.microsoft.com/office/drawing/2014/main" id="{BD54D0A8-AADA-EE23-3D8D-7C77BAF2D8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683" y="5522910"/>
            <a:ext cx="2454516" cy="1259840"/>
          </a:xfrm>
          <a:prstGeom prst="rect">
            <a:avLst/>
          </a:prstGeom>
        </p:spPr>
      </p:pic>
      <p:pic>
        <p:nvPicPr>
          <p:cNvPr id="7" name="Picture 6" descr="A pink cell">
            <a:extLst>
              <a:ext uri="{FF2B5EF4-FFF2-40B4-BE49-F238E27FC236}">
                <a16:creationId xmlns:a16="http://schemas.microsoft.com/office/drawing/2014/main" id="{FAE46E86-833E-170F-2BE1-A74928AAE835}"/>
              </a:ext>
            </a:extLst>
          </p:cNvPr>
          <p:cNvPicPr>
            <a:picLocks noChangeAspect="1"/>
          </p:cNvPicPr>
          <p:nvPr/>
        </p:nvPicPr>
        <p:blipFill>
          <a:blip r:embed="rId4"/>
          <a:stretch>
            <a:fillRect/>
          </a:stretch>
        </p:blipFill>
        <p:spPr>
          <a:xfrm>
            <a:off x="6380966" y="1905200"/>
            <a:ext cx="1562100" cy="1143000"/>
          </a:xfrm>
          <a:prstGeom prst="rect">
            <a:avLst/>
          </a:prstGeom>
        </p:spPr>
      </p:pic>
      <p:sp>
        <p:nvSpPr>
          <p:cNvPr id="3" name="Content Placeholder 2">
            <a:extLst>
              <a:ext uri="{FF2B5EF4-FFF2-40B4-BE49-F238E27FC236}">
                <a16:creationId xmlns:a16="http://schemas.microsoft.com/office/drawing/2014/main" id="{E1A3CB1E-C9D7-A471-E129-5E8B5466CFE8}"/>
              </a:ext>
            </a:extLst>
          </p:cNvPr>
          <p:cNvSpPr>
            <a:spLocks noGrp="1"/>
          </p:cNvSpPr>
          <p:nvPr>
            <p:ph idx="1"/>
          </p:nvPr>
        </p:nvSpPr>
        <p:spPr>
          <a:xfrm>
            <a:off x="3316710" y="3394980"/>
            <a:ext cx="5133023" cy="1601312"/>
          </a:xfrm>
        </p:spPr>
        <p:txBody>
          <a:bodyPr>
            <a:noAutofit/>
          </a:bodyPr>
          <a:lstStyle/>
          <a:p>
            <a:pPr marL="0" indent="0">
              <a:buNone/>
            </a:pPr>
            <a:r>
              <a:rPr lang="en-GB" sz="2400" dirty="0">
                <a:solidFill>
                  <a:schemeClr val="bg1"/>
                </a:solidFill>
                <a:latin typeface="Indivisible" panose="020B0503000000020004" pitchFamily="34" charset="77"/>
              </a:rPr>
              <a:t>Francis Galton coins the term ‘eugenics’ to mean ‘good breeding’ or to ‘improve the inborn qualities of a race’.</a:t>
            </a:r>
          </a:p>
        </p:txBody>
      </p:sp>
      <p:sp>
        <p:nvSpPr>
          <p:cNvPr id="2" name="Title 1">
            <a:extLst>
              <a:ext uri="{FF2B5EF4-FFF2-40B4-BE49-F238E27FC236}">
                <a16:creationId xmlns:a16="http://schemas.microsoft.com/office/drawing/2014/main" id="{123DF9A7-DC06-84EF-65FF-F7082884A45A}"/>
              </a:ext>
            </a:extLst>
          </p:cNvPr>
          <p:cNvSpPr>
            <a:spLocks noGrp="1"/>
          </p:cNvSpPr>
          <p:nvPr>
            <p:ph type="title"/>
          </p:nvPr>
        </p:nvSpPr>
        <p:spPr>
          <a:xfrm>
            <a:off x="3316710" y="2288466"/>
            <a:ext cx="4119688" cy="1325563"/>
          </a:xfrm>
        </p:spPr>
        <p:txBody>
          <a:bodyPr>
            <a:normAutofit/>
          </a:bodyPr>
          <a:lstStyle/>
          <a:p>
            <a:r>
              <a:rPr lang="en-GB" sz="4000" b="1" dirty="0">
                <a:solidFill>
                  <a:schemeClr val="bg1"/>
                </a:solidFill>
                <a:latin typeface="Indivisible SemiBold" panose="020B0503000000020004" pitchFamily="34" charset="77"/>
              </a:rPr>
              <a:t>1883</a:t>
            </a:r>
          </a:p>
        </p:txBody>
      </p:sp>
      <p:sp>
        <p:nvSpPr>
          <p:cNvPr id="6" name="Title 1">
            <a:extLst>
              <a:ext uri="{FF2B5EF4-FFF2-40B4-BE49-F238E27FC236}">
                <a16:creationId xmlns:a16="http://schemas.microsoft.com/office/drawing/2014/main" id="{59A8A8D1-0C24-4F37-C322-87B9BA21EFD3}"/>
              </a:ext>
            </a:extLst>
          </p:cNvPr>
          <p:cNvSpPr txBox="1">
            <a:spLocks/>
          </p:cNvSpPr>
          <p:nvPr/>
        </p:nvSpPr>
        <p:spPr>
          <a:xfrm>
            <a:off x="3170717" y="15702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chemeClr val="bg1"/>
                </a:solidFill>
                <a:latin typeface="Indivisible SemiBold" panose="020B0503000000020004" pitchFamily="34" charset="77"/>
              </a:rPr>
              <a:t>1800s</a:t>
            </a:r>
          </a:p>
        </p:txBody>
      </p:sp>
    </p:spTree>
    <p:extLst>
      <p:ext uri="{BB962C8B-B14F-4D97-AF65-F5344CB8AC3E}">
        <p14:creationId xmlns:p14="http://schemas.microsoft.com/office/powerpoint/2010/main" val="185778696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980A5-1549-AF5B-B252-F198CEEBEB7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4E2907E-6BC6-4E00-E7DB-E900278D0AB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2708C30E-68F2-AD6A-2E5D-246EFA06CA5F}"/>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5E43557-8BED-352B-FF35-59C00A8104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2022248"/>
            <a:ext cx="6953084" cy="2631128"/>
          </a:xfrm>
          <a:prstGeom prst="rect">
            <a:avLst/>
          </a:prstGeom>
        </p:spPr>
      </p:pic>
      <p:pic>
        <p:nvPicPr>
          <p:cNvPr id="8" name="Picture 7" descr="A purple cell">
            <a:extLst>
              <a:ext uri="{FF2B5EF4-FFF2-40B4-BE49-F238E27FC236}">
                <a16:creationId xmlns:a16="http://schemas.microsoft.com/office/drawing/2014/main" id="{6E9E4307-5666-3F0B-DD2F-F8F0BB868B1B}"/>
              </a:ext>
            </a:extLst>
          </p:cNvPr>
          <p:cNvPicPr>
            <a:picLocks noChangeAspect="1"/>
          </p:cNvPicPr>
          <p:nvPr/>
        </p:nvPicPr>
        <p:blipFill>
          <a:blip r:embed="rId3"/>
          <a:stretch>
            <a:fillRect/>
          </a:stretch>
        </p:blipFill>
        <p:spPr>
          <a:xfrm>
            <a:off x="5050394" y="1641044"/>
            <a:ext cx="1663700" cy="1231900"/>
          </a:xfrm>
          <a:prstGeom prst="rect">
            <a:avLst/>
          </a:prstGeom>
        </p:spPr>
      </p:pic>
      <p:pic>
        <p:nvPicPr>
          <p:cNvPr id="4" name="Picture 3">
            <a:extLst>
              <a:ext uri="{FF2B5EF4-FFF2-40B4-BE49-F238E27FC236}">
                <a16:creationId xmlns:a16="http://schemas.microsoft.com/office/drawing/2014/main" id="{8B797B28-170E-2589-600B-F4C78E003F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sp>
        <p:nvSpPr>
          <p:cNvPr id="3" name="Content Placeholder 2">
            <a:extLst>
              <a:ext uri="{FF2B5EF4-FFF2-40B4-BE49-F238E27FC236}">
                <a16:creationId xmlns:a16="http://schemas.microsoft.com/office/drawing/2014/main" id="{ABD19697-4EBA-E1B5-5593-091412532911}"/>
              </a:ext>
            </a:extLst>
          </p:cNvPr>
          <p:cNvSpPr>
            <a:spLocks noGrp="1"/>
          </p:cNvSpPr>
          <p:nvPr>
            <p:ph idx="1"/>
          </p:nvPr>
        </p:nvSpPr>
        <p:spPr>
          <a:xfrm>
            <a:off x="3235545" y="3004456"/>
            <a:ext cx="5904664" cy="1460049"/>
          </a:xfrm>
        </p:spPr>
        <p:txBody>
          <a:bodyPr>
            <a:normAutofit fontScale="77500" lnSpcReduction="20000"/>
          </a:bodyPr>
          <a:lstStyle/>
          <a:p>
            <a:pPr marL="0" indent="0">
              <a:lnSpc>
                <a:spcPct val="120000"/>
              </a:lnSpc>
              <a:buNone/>
            </a:pPr>
            <a:r>
              <a:rPr lang="en-GB" dirty="0">
                <a:solidFill>
                  <a:schemeClr val="bg1"/>
                </a:solidFill>
                <a:latin typeface="Indivisible" panose="020B0503000000020004" pitchFamily="34" charset="77"/>
              </a:rPr>
              <a:t>NHS spending reports suggest that dealing with the aftereffects of reproductive medical treatments carried out overseas is costing now £800m per annum.</a:t>
            </a:r>
          </a:p>
        </p:txBody>
      </p:sp>
      <p:sp>
        <p:nvSpPr>
          <p:cNvPr id="2" name="Title 1">
            <a:extLst>
              <a:ext uri="{FF2B5EF4-FFF2-40B4-BE49-F238E27FC236}">
                <a16:creationId xmlns:a16="http://schemas.microsoft.com/office/drawing/2014/main" id="{DD46DE8C-B377-3813-B110-63D8F04690C9}"/>
              </a:ext>
            </a:extLst>
          </p:cNvPr>
          <p:cNvSpPr>
            <a:spLocks noGrp="1"/>
          </p:cNvSpPr>
          <p:nvPr>
            <p:ph type="title"/>
          </p:nvPr>
        </p:nvSpPr>
        <p:spPr>
          <a:xfrm>
            <a:off x="3235545" y="2054340"/>
            <a:ext cx="8714350" cy="1325563"/>
          </a:xfrm>
        </p:spPr>
        <p:txBody>
          <a:bodyPr>
            <a:normAutofit/>
          </a:bodyPr>
          <a:lstStyle/>
          <a:p>
            <a:r>
              <a:rPr lang="en-GB" sz="4000" b="1" dirty="0">
                <a:solidFill>
                  <a:schemeClr val="bg1"/>
                </a:solidFill>
                <a:latin typeface="Indivisible SemiBold" panose="020B0503000000020004" pitchFamily="34" charset="77"/>
              </a:rPr>
              <a:t>2054</a:t>
            </a:r>
          </a:p>
        </p:txBody>
      </p:sp>
      <p:sp>
        <p:nvSpPr>
          <p:cNvPr id="6" name="Title 1">
            <a:extLst>
              <a:ext uri="{FF2B5EF4-FFF2-40B4-BE49-F238E27FC236}">
                <a16:creationId xmlns:a16="http://schemas.microsoft.com/office/drawing/2014/main" id="{EAF38C07-A6F4-66FA-B922-AC071234B85F}"/>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2050s</a:t>
            </a:r>
          </a:p>
        </p:txBody>
      </p:sp>
    </p:spTree>
    <p:extLst>
      <p:ext uri="{BB962C8B-B14F-4D97-AF65-F5344CB8AC3E}">
        <p14:creationId xmlns:p14="http://schemas.microsoft.com/office/powerpoint/2010/main" val="64512235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5ACB4-D1DC-4502-1B7D-9D474FD6C62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1CB7623-F89D-2CAB-1AC2-6D54BD3AA55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62ACA728-61A5-D932-FEE0-FED59C462639}"/>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11EE6C0F-0A30-CE30-9227-B48D29B51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60931" y="1905054"/>
            <a:ext cx="7069825" cy="3238521"/>
          </a:xfrm>
          <a:prstGeom prst="rect">
            <a:avLst/>
          </a:prstGeom>
        </p:spPr>
      </p:pic>
      <p:pic>
        <p:nvPicPr>
          <p:cNvPr id="4" name="Picture 3">
            <a:extLst>
              <a:ext uri="{FF2B5EF4-FFF2-40B4-BE49-F238E27FC236}">
                <a16:creationId xmlns:a16="http://schemas.microsoft.com/office/drawing/2014/main" id="{6613A86A-6B84-2E20-F69A-FDC513372C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orange cell">
            <a:extLst>
              <a:ext uri="{FF2B5EF4-FFF2-40B4-BE49-F238E27FC236}">
                <a16:creationId xmlns:a16="http://schemas.microsoft.com/office/drawing/2014/main" id="{3ECF7BBA-F1BB-38DB-BE16-C24A14884D2E}"/>
              </a:ext>
            </a:extLst>
          </p:cNvPr>
          <p:cNvPicPr>
            <a:picLocks noChangeAspect="1"/>
          </p:cNvPicPr>
          <p:nvPr/>
        </p:nvPicPr>
        <p:blipFill>
          <a:blip r:embed="rId4"/>
          <a:stretch>
            <a:fillRect/>
          </a:stretch>
        </p:blipFill>
        <p:spPr>
          <a:xfrm>
            <a:off x="5286208" y="1601637"/>
            <a:ext cx="1663700" cy="1143000"/>
          </a:xfrm>
          <a:prstGeom prst="rect">
            <a:avLst/>
          </a:prstGeom>
        </p:spPr>
      </p:pic>
      <p:sp>
        <p:nvSpPr>
          <p:cNvPr id="3" name="Content Placeholder 2">
            <a:extLst>
              <a:ext uri="{FF2B5EF4-FFF2-40B4-BE49-F238E27FC236}">
                <a16:creationId xmlns:a16="http://schemas.microsoft.com/office/drawing/2014/main" id="{2170698E-4908-6D0A-6C21-7ACD85C2B170}"/>
              </a:ext>
            </a:extLst>
          </p:cNvPr>
          <p:cNvSpPr>
            <a:spLocks noGrp="1"/>
          </p:cNvSpPr>
          <p:nvPr>
            <p:ph idx="1"/>
          </p:nvPr>
        </p:nvSpPr>
        <p:spPr>
          <a:xfrm>
            <a:off x="3372024" y="2887263"/>
            <a:ext cx="5904664" cy="2090825"/>
          </a:xfrm>
        </p:spPr>
        <p:txBody>
          <a:bodyPr>
            <a:normAutofit fontScale="85000" lnSpcReduction="20000"/>
          </a:bodyPr>
          <a:lstStyle/>
          <a:p>
            <a:pPr marL="0" indent="0">
              <a:lnSpc>
                <a:spcPct val="120000"/>
              </a:lnSpc>
              <a:buNone/>
            </a:pPr>
            <a:r>
              <a:rPr lang="en-GB" dirty="0">
                <a:solidFill>
                  <a:schemeClr val="bg1"/>
                </a:solidFill>
                <a:latin typeface="Indivisible" panose="020B0503000000020004" pitchFamily="34" charset="77"/>
              </a:rPr>
              <a:t>Access to surrogacy and living uterus donor transplantation are restricted in the UK given recent advances in artificial womb technology which allow gestation from conception until birth.</a:t>
            </a:r>
          </a:p>
        </p:txBody>
      </p:sp>
      <p:sp>
        <p:nvSpPr>
          <p:cNvPr id="2" name="Title 1">
            <a:extLst>
              <a:ext uri="{FF2B5EF4-FFF2-40B4-BE49-F238E27FC236}">
                <a16:creationId xmlns:a16="http://schemas.microsoft.com/office/drawing/2014/main" id="{0486B3BA-242E-F6F6-FB0E-FC15FC338A56}"/>
              </a:ext>
            </a:extLst>
          </p:cNvPr>
          <p:cNvSpPr>
            <a:spLocks noGrp="1"/>
          </p:cNvSpPr>
          <p:nvPr>
            <p:ph type="title"/>
          </p:nvPr>
        </p:nvSpPr>
        <p:spPr>
          <a:xfrm>
            <a:off x="3372024" y="1937147"/>
            <a:ext cx="8714350" cy="1325563"/>
          </a:xfrm>
        </p:spPr>
        <p:txBody>
          <a:bodyPr>
            <a:normAutofit/>
          </a:bodyPr>
          <a:lstStyle/>
          <a:p>
            <a:r>
              <a:rPr lang="en-GB" sz="4000" b="1" dirty="0">
                <a:solidFill>
                  <a:schemeClr val="bg1"/>
                </a:solidFill>
                <a:latin typeface="Indivisible SemiBold" panose="020B0503000000020004" pitchFamily="34" charset="77"/>
              </a:rPr>
              <a:t>2057</a:t>
            </a:r>
          </a:p>
        </p:txBody>
      </p:sp>
      <p:sp>
        <p:nvSpPr>
          <p:cNvPr id="6" name="Title 1">
            <a:extLst>
              <a:ext uri="{FF2B5EF4-FFF2-40B4-BE49-F238E27FC236}">
                <a16:creationId xmlns:a16="http://schemas.microsoft.com/office/drawing/2014/main" id="{A982C1C5-5931-AECA-6DE5-71D264A43CEA}"/>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2050s</a:t>
            </a:r>
          </a:p>
        </p:txBody>
      </p:sp>
    </p:spTree>
    <p:extLst>
      <p:ext uri="{BB962C8B-B14F-4D97-AF65-F5344CB8AC3E}">
        <p14:creationId xmlns:p14="http://schemas.microsoft.com/office/powerpoint/2010/main" val="355515338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65DCD-6216-E00E-5BE9-4F7EDE06993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6026157-AF0E-9FB6-A4F6-FFD28FF0C1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2CFAACD0-38E2-7A1C-F582-F9323DB9AE50}"/>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11E85FC-9096-E5B4-7CD4-9EDF7328D7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66557" y="2373140"/>
            <a:ext cx="6858082" cy="2442257"/>
          </a:xfrm>
          <a:prstGeom prst="rect">
            <a:avLst/>
          </a:prstGeom>
        </p:spPr>
      </p:pic>
      <p:pic>
        <p:nvPicPr>
          <p:cNvPr id="4" name="Picture 3">
            <a:extLst>
              <a:ext uri="{FF2B5EF4-FFF2-40B4-BE49-F238E27FC236}">
                <a16:creationId xmlns:a16="http://schemas.microsoft.com/office/drawing/2014/main" id="{A48D6D26-DA1A-8CC7-BE8E-327A2842EB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blue cell">
            <a:extLst>
              <a:ext uri="{FF2B5EF4-FFF2-40B4-BE49-F238E27FC236}">
                <a16:creationId xmlns:a16="http://schemas.microsoft.com/office/drawing/2014/main" id="{88763379-B27C-E565-48F3-62374FD1245C}"/>
              </a:ext>
            </a:extLst>
          </p:cNvPr>
          <p:cNvPicPr>
            <a:picLocks noChangeAspect="1"/>
          </p:cNvPicPr>
          <p:nvPr/>
        </p:nvPicPr>
        <p:blipFill>
          <a:blip r:embed="rId4"/>
          <a:stretch>
            <a:fillRect/>
          </a:stretch>
        </p:blipFill>
        <p:spPr>
          <a:xfrm>
            <a:off x="1707801" y="3854323"/>
            <a:ext cx="1612900" cy="1295400"/>
          </a:xfrm>
          <a:prstGeom prst="rect">
            <a:avLst/>
          </a:prstGeom>
        </p:spPr>
      </p:pic>
      <p:pic>
        <p:nvPicPr>
          <p:cNvPr id="11" name="Picture 10" descr="A yellow cell">
            <a:extLst>
              <a:ext uri="{FF2B5EF4-FFF2-40B4-BE49-F238E27FC236}">
                <a16:creationId xmlns:a16="http://schemas.microsoft.com/office/drawing/2014/main" id="{B7CDDF25-DBB5-4F71-367F-75AAB7AC97F0}"/>
              </a:ext>
            </a:extLst>
          </p:cNvPr>
          <p:cNvPicPr>
            <a:picLocks noChangeAspect="1"/>
          </p:cNvPicPr>
          <p:nvPr/>
        </p:nvPicPr>
        <p:blipFill>
          <a:blip r:embed="rId5"/>
          <a:stretch>
            <a:fillRect/>
          </a:stretch>
        </p:blipFill>
        <p:spPr>
          <a:xfrm>
            <a:off x="5799937" y="1791960"/>
            <a:ext cx="1587500" cy="1295400"/>
          </a:xfrm>
          <a:prstGeom prst="rect">
            <a:avLst/>
          </a:prstGeom>
        </p:spPr>
      </p:pic>
      <p:sp>
        <p:nvSpPr>
          <p:cNvPr id="3" name="Content Placeholder 2">
            <a:extLst>
              <a:ext uri="{FF2B5EF4-FFF2-40B4-BE49-F238E27FC236}">
                <a16:creationId xmlns:a16="http://schemas.microsoft.com/office/drawing/2014/main" id="{CBA3C126-0850-3543-4997-52ED1E9ED04A}"/>
              </a:ext>
            </a:extLst>
          </p:cNvPr>
          <p:cNvSpPr>
            <a:spLocks noGrp="1"/>
          </p:cNvSpPr>
          <p:nvPr>
            <p:ph idx="1"/>
          </p:nvPr>
        </p:nvSpPr>
        <p:spPr>
          <a:xfrm>
            <a:off x="3477650" y="3355348"/>
            <a:ext cx="5904664" cy="1460049"/>
          </a:xfrm>
        </p:spPr>
        <p:txBody>
          <a:bodyPr>
            <a:normAutofit fontScale="92500"/>
          </a:bodyPr>
          <a:lstStyle/>
          <a:p>
            <a:pPr marL="0" indent="0">
              <a:buNone/>
            </a:pPr>
            <a:r>
              <a:rPr lang="en-GB" dirty="0">
                <a:solidFill>
                  <a:schemeClr val="bg1"/>
                </a:solidFill>
                <a:latin typeface="Indivisible" panose="020B0503000000020004" pitchFamily="34" charset="77"/>
              </a:rPr>
              <a:t>First human baby born on the moon, as part of a research trial into long-range space colonisation.</a:t>
            </a:r>
          </a:p>
        </p:txBody>
      </p:sp>
      <p:sp>
        <p:nvSpPr>
          <p:cNvPr id="2" name="Title 1">
            <a:extLst>
              <a:ext uri="{FF2B5EF4-FFF2-40B4-BE49-F238E27FC236}">
                <a16:creationId xmlns:a16="http://schemas.microsoft.com/office/drawing/2014/main" id="{63F4909F-A72F-5583-3A54-79E77921B4B1}"/>
              </a:ext>
            </a:extLst>
          </p:cNvPr>
          <p:cNvSpPr>
            <a:spLocks noGrp="1"/>
          </p:cNvSpPr>
          <p:nvPr>
            <p:ph type="title"/>
          </p:nvPr>
        </p:nvSpPr>
        <p:spPr>
          <a:xfrm>
            <a:off x="3477650" y="2405232"/>
            <a:ext cx="8714350" cy="1325563"/>
          </a:xfrm>
        </p:spPr>
        <p:txBody>
          <a:bodyPr>
            <a:normAutofit/>
          </a:bodyPr>
          <a:lstStyle/>
          <a:p>
            <a:r>
              <a:rPr lang="en-GB" sz="4000" b="1" dirty="0">
                <a:solidFill>
                  <a:schemeClr val="bg1"/>
                </a:solidFill>
                <a:latin typeface="Indivisible SemiBold" panose="020B0503000000020004" pitchFamily="34" charset="77"/>
              </a:rPr>
              <a:t>2061</a:t>
            </a:r>
          </a:p>
        </p:txBody>
      </p:sp>
      <p:sp>
        <p:nvSpPr>
          <p:cNvPr id="6" name="Title 1">
            <a:extLst>
              <a:ext uri="{FF2B5EF4-FFF2-40B4-BE49-F238E27FC236}">
                <a16:creationId xmlns:a16="http://schemas.microsoft.com/office/drawing/2014/main" id="{1FE1858C-2958-7239-1CDB-814AEE7EBED6}"/>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2060s</a:t>
            </a:r>
          </a:p>
        </p:txBody>
      </p:sp>
    </p:spTree>
    <p:extLst>
      <p:ext uri="{BB962C8B-B14F-4D97-AF65-F5344CB8AC3E}">
        <p14:creationId xmlns:p14="http://schemas.microsoft.com/office/powerpoint/2010/main" val="365871971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1923C-B36B-BF71-A0AF-F76D2AEEB23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EDD7BCC-D103-C28C-797B-832273EF0F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393D25BE-984C-E4DA-9038-82EDEE430276}"/>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DC4E6C9-9078-D042-93DB-54BA54CF360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96574" y="2373140"/>
            <a:ext cx="6668076" cy="2631128"/>
          </a:xfrm>
          <a:prstGeom prst="rect">
            <a:avLst/>
          </a:prstGeom>
        </p:spPr>
      </p:pic>
      <p:pic>
        <p:nvPicPr>
          <p:cNvPr id="4" name="Picture 3">
            <a:extLst>
              <a:ext uri="{FF2B5EF4-FFF2-40B4-BE49-F238E27FC236}">
                <a16:creationId xmlns:a16="http://schemas.microsoft.com/office/drawing/2014/main" id="{3752513C-F97F-A345-DFA1-84EB4E6CDD8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B75DED76-9B58-2949-5B15-815BB6D4F8BD}"/>
              </a:ext>
            </a:extLst>
          </p:cNvPr>
          <p:cNvPicPr>
            <a:picLocks noChangeAspect="1"/>
          </p:cNvPicPr>
          <p:nvPr/>
        </p:nvPicPr>
        <p:blipFill>
          <a:blip r:embed="rId4"/>
          <a:stretch>
            <a:fillRect/>
          </a:stretch>
        </p:blipFill>
        <p:spPr>
          <a:xfrm>
            <a:off x="4848514" y="2023477"/>
            <a:ext cx="1663700" cy="1143000"/>
          </a:xfrm>
          <a:prstGeom prst="rect">
            <a:avLst/>
          </a:prstGeom>
        </p:spPr>
      </p:pic>
      <p:sp>
        <p:nvSpPr>
          <p:cNvPr id="3" name="Content Placeholder 2">
            <a:extLst>
              <a:ext uri="{FF2B5EF4-FFF2-40B4-BE49-F238E27FC236}">
                <a16:creationId xmlns:a16="http://schemas.microsoft.com/office/drawing/2014/main" id="{3558E62D-FF4B-6CA1-35AA-6BCCE5E0BEA6}"/>
              </a:ext>
            </a:extLst>
          </p:cNvPr>
          <p:cNvSpPr>
            <a:spLocks noGrp="1"/>
          </p:cNvSpPr>
          <p:nvPr>
            <p:ph idx="1"/>
          </p:nvPr>
        </p:nvSpPr>
        <p:spPr>
          <a:xfrm>
            <a:off x="3207667" y="3355348"/>
            <a:ext cx="5904664" cy="1460049"/>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Due to the risks associated with ovarian stimulation this procedure is outlawed in England and Wales.  All eggs for IVF must now be created using in vitro gametogenesis.</a:t>
            </a:r>
          </a:p>
        </p:txBody>
      </p:sp>
      <p:sp>
        <p:nvSpPr>
          <p:cNvPr id="2" name="Title 1">
            <a:extLst>
              <a:ext uri="{FF2B5EF4-FFF2-40B4-BE49-F238E27FC236}">
                <a16:creationId xmlns:a16="http://schemas.microsoft.com/office/drawing/2014/main" id="{094CAA90-1731-0598-E420-0A362940D7C5}"/>
              </a:ext>
            </a:extLst>
          </p:cNvPr>
          <p:cNvSpPr>
            <a:spLocks noGrp="1"/>
          </p:cNvSpPr>
          <p:nvPr>
            <p:ph type="title"/>
          </p:nvPr>
        </p:nvSpPr>
        <p:spPr>
          <a:xfrm>
            <a:off x="3207667" y="2405232"/>
            <a:ext cx="8714350" cy="1325563"/>
          </a:xfrm>
        </p:spPr>
        <p:txBody>
          <a:bodyPr>
            <a:normAutofit/>
          </a:bodyPr>
          <a:lstStyle/>
          <a:p>
            <a:r>
              <a:rPr lang="en-GB" sz="4000" b="1" dirty="0">
                <a:solidFill>
                  <a:schemeClr val="bg1"/>
                </a:solidFill>
                <a:latin typeface="Indivisible SemiBold" panose="020B0503000000020004" pitchFamily="34" charset="77"/>
              </a:rPr>
              <a:t>2064</a:t>
            </a:r>
          </a:p>
        </p:txBody>
      </p:sp>
      <p:sp>
        <p:nvSpPr>
          <p:cNvPr id="6" name="Title 1">
            <a:extLst>
              <a:ext uri="{FF2B5EF4-FFF2-40B4-BE49-F238E27FC236}">
                <a16:creationId xmlns:a16="http://schemas.microsoft.com/office/drawing/2014/main" id="{971AC1A5-6A72-67CA-1E5C-B1F9853AFED3}"/>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2060s</a:t>
            </a:r>
          </a:p>
        </p:txBody>
      </p:sp>
    </p:spTree>
    <p:extLst>
      <p:ext uri="{BB962C8B-B14F-4D97-AF65-F5344CB8AC3E}">
        <p14:creationId xmlns:p14="http://schemas.microsoft.com/office/powerpoint/2010/main" val="41707756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B09E9-F386-D020-620C-1F324000DBA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018448F-7A05-D48F-CCF6-25E2B59F65F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E2CFE750-8057-A2F4-C678-96055D4EDC93}"/>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4A5E40F2-DA46-4155-62B7-740FB872D2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79775" y="1909709"/>
            <a:ext cx="6632450" cy="3038170"/>
          </a:xfrm>
          <a:prstGeom prst="rect">
            <a:avLst/>
          </a:prstGeom>
        </p:spPr>
      </p:pic>
      <p:pic>
        <p:nvPicPr>
          <p:cNvPr id="4" name="Picture 3">
            <a:extLst>
              <a:ext uri="{FF2B5EF4-FFF2-40B4-BE49-F238E27FC236}">
                <a16:creationId xmlns:a16="http://schemas.microsoft.com/office/drawing/2014/main" id="{66D378A5-B034-AB36-07EF-0F41D3336FF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red cell">
            <a:extLst>
              <a:ext uri="{FF2B5EF4-FFF2-40B4-BE49-F238E27FC236}">
                <a16:creationId xmlns:a16="http://schemas.microsoft.com/office/drawing/2014/main" id="{4E092389-D1AC-1CA6-36E7-219D1682A2BD}"/>
              </a:ext>
            </a:extLst>
          </p:cNvPr>
          <p:cNvPicPr>
            <a:picLocks noChangeAspect="1"/>
          </p:cNvPicPr>
          <p:nvPr/>
        </p:nvPicPr>
        <p:blipFill>
          <a:blip r:embed="rId4"/>
          <a:stretch>
            <a:fillRect/>
          </a:stretch>
        </p:blipFill>
        <p:spPr>
          <a:xfrm>
            <a:off x="5138222" y="1459192"/>
            <a:ext cx="1701800" cy="1270000"/>
          </a:xfrm>
          <a:prstGeom prst="rect">
            <a:avLst/>
          </a:prstGeom>
        </p:spPr>
      </p:pic>
      <p:sp>
        <p:nvSpPr>
          <p:cNvPr id="3" name="Content Placeholder 2">
            <a:extLst>
              <a:ext uri="{FF2B5EF4-FFF2-40B4-BE49-F238E27FC236}">
                <a16:creationId xmlns:a16="http://schemas.microsoft.com/office/drawing/2014/main" id="{3FB6AB03-9714-C231-82D4-441B4747BF36}"/>
              </a:ext>
            </a:extLst>
          </p:cNvPr>
          <p:cNvSpPr>
            <a:spLocks noGrp="1"/>
          </p:cNvSpPr>
          <p:nvPr>
            <p:ph idx="1"/>
          </p:nvPr>
        </p:nvSpPr>
        <p:spPr>
          <a:xfrm>
            <a:off x="3390868" y="2927542"/>
            <a:ext cx="5904664" cy="2090825"/>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An underground 'natural' gamete market operated from a fertility clinic in London is raided by police following the hospitalisation and subsequent death of Lena </a:t>
            </a:r>
            <a:r>
              <a:rPr lang="en-GB" dirty="0" err="1">
                <a:solidFill>
                  <a:schemeClr val="bg1"/>
                </a:solidFill>
                <a:latin typeface="Indivisible" panose="020B0503000000020004" pitchFamily="34" charset="77"/>
              </a:rPr>
              <a:t>Spetisbury</a:t>
            </a:r>
            <a:r>
              <a:rPr lang="en-GB" dirty="0">
                <a:solidFill>
                  <a:schemeClr val="bg1"/>
                </a:solidFill>
                <a:latin typeface="Indivisible" panose="020B0503000000020004" pitchFamily="34" charset="77"/>
              </a:rPr>
              <a:t> from Ovarian Hyperstimulation Syndrome. </a:t>
            </a:r>
          </a:p>
        </p:txBody>
      </p:sp>
      <p:sp>
        <p:nvSpPr>
          <p:cNvPr id="2" name="Title 1">
            <a:extLst>
              <a:ext uri="{FF2B5EF4-FFF2-40B4-BE49-F238E27FC236}">
                <a16:creationId xmlns:a16="http://schemas.microsoft.com/office/drawing/2014/main" id="{2D55D6DA-1C62-4580-3EE1-D99278548D1F}"/>
              </a:ext>
            </a:extLst>
          </p:cNvPr>
          <p:cNvSpPr>
            <a:spLocks noGrp="1"/>
          </p:cNvSpPr>
          <p:nvPr>
            <p:ph type="title"/>
          </p:nvPr>
        </p:nvSpPr>
        <p:spPr>
          <a:xfrm>
            <a:off x="3390868" y="1977426"/>
            <a:ext cx="8714350" cy="1325563"/>
          </a:xfrm>
        </p:spPr>
        <p:txBody>
          <a:bodyPr>
            <a:normAutofit/>
          </a:bodyPr>
          <a:lstStyle/>
          <a:p>
            <a:r>
              <a:rPr lang="en-GB" sz="4000" b="1" dirty="0">
                <a:solidFill>
                  <a:schemeClr val="bg1"/>
                </a:solidFill>
                <a:latin typeface="Indivisible SemiBold" panose="020B0503000000020004" pitchFamily="34" charset="77"/>
              </a:rPr>
              <a:t>2065</a:t>
            </a:r>
          </a:p>
        </p:txBody>
      </p:sp>
      <p:sp>
        <p:nvSpPr>
          <p:cNvPr id="6" name="Title 1">
            <a:extLst>
              <a:ext uri="{FF2B5EF4-FFF2-40B4-BE49-F238E27FC236}">
                <a16:creationId xmlns:a16="http://schemas.microsoft.com/office/drawing/2014/main" id="{2767CC59-58B8-53C7-6FE7-7C70DBADE7D1}"/>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2060s</a:t>
            </a:r>
          </a:p>
        </p:txBody>
      </p:sp>
    </p:spTree>
    <p:extLst>
      <p:ext uri="{BB962C8B-B14F-4D97-AF65-F5344CB8AC3E}">
        <p14:creationId xmlns:p14="http://schemas.microsoft.com/office/powerpoint/2010/main" val="192824044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4E72-65E9-D3EE-7618-AE25C1A37F3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ADB5BAA-2EDB-FB98-5072-4DB29095FE8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826F2D78-8364-2F08-D1C1-9DE3B5C4EF47}"/>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6F06B99F-E724-19F3-1968-18EA0F864F7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56024" y="2240107"/>
            <a:ext cx="6679952" cy="2631128"/>
          </a:xfrm>
          <a:prstGeom prst="rect">
            <a:avLst/>
          </a:prstGeom>
        </p:spPr>
      </p:pic>
      <p:pic>
        <p:nvPicPr>
          <p:cNvPr id="4" name="Picture 3">
            <a:extLst>
              <a:ext uri="{FF2B5EF4-FFF2-40B4-BE49-F238E27FC236}">
                <a16:creationId xmlns:a16="http://schemas.microsoft.com/office/drawing/2014/main" id="{4536A6F9-48B7-75DD-DC71-7F0F60A2D9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yellow cell">
            <a:extLst>
              <a:ext uri="{FF2B5EF4-FFF2-40B4-BE49-F238E27FC236}">
                <a16:creationId xmlns:a16="http://schemas.microsoft.com/office/drawing/2014/main" id="{EF46D384-213A-F0AC-FF6D-32E8E778540B}"/>
              </a:ext>
            </a:extLst>
          </p:cNvPr>
          <p:cNvPicPr>
            <a:picLocks noChangeAspect="1"/>
          </p:cNvPicPr>
          <p:nvPr/>
        </p:nvPicPr>
        <p:blipFill>
          <a:blip r:embed="rId4"/>
          <a:stretch>
            <a:fillRect/>
          </a:stretch>
        </p:blipFill>
        <p:spPr>
          <a:xfrm>
            <a:off x="5238081" y="1639580"/>
            <a:ext cx="1587500" cy="1295400"/>
          </a:xfrm>
          <a:prstGeom prst="rect">
            <a:avLst/>
          </a:prstGeom>
        </p:spPr>
      </p:pic>
      <p:pic>
        <p:nvPicPr>
          <p:cNvPr id="11" name="Picture 10" descr="A blue cell">
            <a:extLst>
              <a:ext uri="{FF2B5EF4-FFF2-40B4-BE49-F238E27FC236}">
                <a16:creationId xmlns:a16="http://schemas.microsoft.com/office/drawing/2014/main" id="{7F723238-5016-D44E-599A-CB9894142328}"/>
              </a:ext>
            </a:extLst>
          </p:cNvPr>
          <p:cNvPicPr>
            <a:picLocks noChangeAspect="1"/>
          </p:cNvPicPr>
          <p:nvPr/>
        </p:nvPicPr>
        <p:blipFill>
          <a:blip r:embed="rId5"/>
          <a:stretch>
            <a:fillRect/>
          </a:stretch>
        </p:blipFill>
        <p:spPr>
          <a:xfrm>
            <a:off x="1767822" y="4194540"/>
            <a:ext cx="1435100" cy="1143000"/>
          </a:xfrm>
          <a:prstGeom prst="rect">
            <a:avLst/>
          </a:prstGeom>
        </p:spPr>
      </p:pic>
      <p:sp>
        <p:nvSpPr>
          <p:cNvPr id="3" name="Content Placeholder 2">
            <a:extLst>
              <a:ext uri="{FF2B5EF4-FFF2-40B4-BE49-F238E27FC236}">
                <a16:creationId xmlns:a16="http://schemas.microsoft.com/office/drawing/2014/main" id="{21A0A245-4B1C-0FBA-BDE5-FDD7813E156C}"/>
              </a:ext>
            </a:extLst>
          </p:cNvPr>
          <p:cNvSpPr>
            <a:spLocks noGrp="1"/>
          </p:cNvSpPr>
          <p:nvPr>
            <p:ph idx="1"/>
          </p:nvPr>
        </p:nvSpPr>
        <p:spPr>
          <a:xfrm>
            <a:off x="3367117" y="3222315"/>
            <a:ext cx="5904664" cy="1460049"/>
          </a:xfrm>
        </p:spPr>
        <p:txBody>
          <a:bodyPr>
            <a:normAutofit/>
          </a:bodyPr>
          <a:lstStyle/>
          <a:p>
            <a:pPr marL="0" indent="0">
              <a:lnSpc>
                <a:spcPct val="100000"/>
              </a:lnSpc>
              <a:buNone/>
            </a:pPr>
            <a:r>
              <a:rPr lang="en-GB" dirty="0">
                <a:solidFill>
                  <a:schemeClr val="bg1"/>
                </a:solidFill>
                <a:latin typeface="Indivisible" panose="020B0503000000020004" pitchFamily="34" charset="77"/>
              </a:rPr>
              <a:t>The first child to be successfully gestated through ectogenesis is born in the Netherlands.</a:t>
            </a:r>
          </a:p>
        </p:txBody>
      </p:sp>
      <p:sp>
        <p:nvSpPr>
          <p:cNvPr id="2" name="Title 1">
            <a:extLst>
              <a:ext uri="{FF2B5EF4-FFF2-40B4-BE49-F238E27FC236}">
                <a16:creationId xmlns:a16="http://schemas.microsoft.com/office/drawing/2014/main" id="{C68F6990-F17E-98C9-B638-7FF993918C27}"/>
              </a:ext>
            </a:extLst>
          </p:cNvPr>
          <p:cNvSpPr>
            <a:spLocks noGrp="1"/>
          </p:cNvSpPr>
          <p:nvPr>
            <p:ph type="title"/>
          </p:nvPr>
        </p:nvSpPr>
        <p:spPr>
          <a:xfrm>
            <a:off x="3367117" y="2272199"/>
            <a:ext cx="8714350" cy="1325563"/>
          </a:xfrm>
        </p:spPr>
        <p:txBody>
          <a:bodyPr>
            <a:normAutofit/>
          </a:bodyPr>
          <a:lstStyle/>
          <a:p>
            <a:r>
              <a:rPr lang="en-GB" sz="4000" b="1" dirty="0">
                <a:solidFill>
                  <a:schemeClr val="bg1"/>
                </a:solidFill>
                <a:latin typeface="Indivisible SemiBold" panose="020B0503000000020004" pitchFamily="34" charset="77"/>
              </a:rPr>
              <a:t>2071</a:t>
            </a:r>
          </a:p>
        </p:txBody>
      </p:sp>
      <p:sp>
        <p:nvSpPr>
          <p:cNvPr id="6" name="Title 1">
            <a:extLst>
              <a:ext uri="{FF2B5EF4-FFF2-40B4-BE49-F238E27FC236}">
                <a16:creationId xmlns:a16="http://schemas.microsoft.com/office/drawing/2014/main" id="{2075DF4B-25CF-E835-DF93-1CC61B252252}"/>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2070s</a:t>
            </a:r>
          </a:p>
        </p:txBody>
      </p:sp>
    </p:spTree>
    <p:extLst>
      <p:ext uri="{BB962C8B-B14F-4D97-AF65-F5344CB8AC3E}">
        <p14:creationId xmlns:p14="http://schemas.microsoft.com/office/powerpoint/2010/main" val="360826997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7E0A4-2495-91C4-D197-9F05236B2E4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AADC939-15F4-EF65-4372-1740C93E8A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AE0544B2-9C94-BBF8-FEE3-EE566276D8B9}"/>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C3CFAC1C-32A5-B939-8B61-1332692BEE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2342984"/>
            <a:ext cx="6858082" cy="2631128"/>
          </a:xfrm>
          <a:prstGeom prst="rect">
            <a:avLst/>
          </a:prstGeom>
        </p:spPr>
      </p:pic>
      <p:pic>
        <p:nvPicPr>
          <p:cNvPr id="4" name="Picture 3">
            <a:extLst>
              <a:ext uri="{FF2B5EF4-FFF2-40B4-BE49-F238E27FC236}">
                <a16:creationId xmlns:a16="http://schemas.microsoft.com/office/drawing/2014/main" id="{3745B97E-BC42-5957-495A-3E9EE5A1A1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green cell">
            <a:extLst>
              <a:ext uri="{FF2B5EF4-FFF2-40B4-BE49-F238E27FC236}">
                <a16:creationId xmlns:a16="http://schemas.microsoft.com/office/drawing/2014/main" id="{887BA023-B874-CFCD-01AB-7B3B4EA1FB85}"/>
              </a:ext>
            </a:extLst>
          </p:cNvPr>
          <p:cNvPicPr>
            <a:picLocks noChangeAspect="1"/>
          </p:cNvPicPr>
          <p:nvPr/>
        </p:nvPicPr>
        <p:blipFill>
          <a:blip r:embed="rId4"/>
          <a:stretch>
            <a:fillRect/>
          </a:stretch>
        </p:blipFill>
        <p:spPr>
          <a:xfrm>
            <a:off x="6118058" y="2050353"/>
            <a:ext cx="1485900" cy="1143000"/>
          </a:xfrm>
          <a:prstGeom prst="rect">
            <a:avLst/>
          </a:prstGeom>
        </p:spPr>
      </p:pic>
      <p:sp>
        <p:nvSpPr>
          <p:cNvPr id="3" name="Content Placeholder 2">
            <a:extLst>
              <a:ext uri="{FF2B5EF4-FFF2-40B4-BE49-F238E27FC236}">
                <a16:creationId xmlns:a16="http://schemas.microsoft.com/office/drawing/2014/main" id="{3D7D02C7-80C6-70D8-06D7-54F9129F8C33}"/>
              </a:ext>
            </a:extLst>
          </p:cNvPr>
          <p:cNvSpPr>
            <a:spLocks noGrp="1"/>
          </p:cNvSpPr>
          <p:nvPr>
            <p:ph idx="1"/>
          </p:nvPr>
        </p:nvSpPr>
        <p:spPr>
          <a:xfrm>
            <a:off x="3235545" y="3325192"/>
            <a:ext cx="5904664" cy="1460049"/>
          </a:xfrm>
        </p:spPr>
        <p:txBody>
          <a:bodyPr>
            <a:normAutofit/>
          </a:bodyPr>
          <a:lstStyle/>
          <a:p>
            <a:pPr marL="0" indent="0">
              <a:buNone/>
            </a:pPr>
            <a:r>
              <a:rPr lang="en-GB" dirty="0">
                <a:solidFill>
                  <a:schemeClr val="bg1"/>
                </a:solidFill>
                <a:latin typeface="Indivisible" panose="020B0503000000020004" pitchFamily="34" charset="77"/>
              </a:rPr>
              <a:t>Storyline in Coronation Street that involves an artificial womb in a case of unknown parentage.</a:t>
            </a:r>
          </a:p>
        </p:txBody>
      </p:sp>
      <p:sp>
        <p:nvSpPr>
          <p:cNvPr id="2" name="Title 1">
            <a:extLst>
              <a:ext uri="{FF2B5EF4-FFF2-40B4-BE49-F238E27FC236}">
                <a16:creationId xmlns:a16="http://schemas.microsoft.com/office/drawing/2014/main" id="{C0FFE1D4-2778-D427-8DD4-90E8262C0057}"/>
              </a:ext>
            </a:extLst>
          </p:cNvPr>
          <p:cNvSpPr>
            <a:spLocks noGrp="1"/>
          </p:cNvSpPr>
          <p:nvPr>
            <p:ph type="title"/>
          </p:nvPr>
        </p:nvSpPr>
        <p:spPr>
          <a:xfrm>
            <a:off x="3235545" y="2375076"/>
            <a:ext cx="8714350" cy="1325563"/>
          </a:xfrm>
        </p:spPr>
        <p:txBody>
          <a:bodyPr>
            <a:normAutofit/>
          </a:bodyPr>
          <a:lstStyle/>
          <a:p>
            <a:r>
              <a:rPr lang="en-GB" sz="4000" b="1" dirty="0">
                <a:solidFill>
                  <a:schemeClr val="bg1"/>
                </a:solidFill>
                <a:latin typeface="Indivisible SemiBold" panose="020B0503000000020004" pitchFamily="34" charset="77"/>
              </a:rPr>
              <a:t>2079</a:t>
            </a:r>
          </a:p>
        </p:txBody>
      </p:sp>
      <p:sp>
        <p:nvSpPr>
          <p:cNvPr id="6" name="Title 1">
            <a:extLst>
              <a:ext uri="{FF2B5EF4-FFF2-40B4-BE49-F238E27FC236}">
                <a16:creationId xmlns:a16="http://schemas.microsoft.com/office/drawing/2014/main" id="{464E127C-44AE-6CB5-2952-A6A096F5ABD9}"/>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2070s</a:t>
            </a:r>
          </a:p>
        </p:txBody>
      </p:sp>
    </p:spTree>
    <p:extLst>
      <p:ext uri="{BB962C8B-B14F-4D97-AF65-F5344CB8AC3E}">
        <p14:creationId xmlns:p14="http://schemas.microsoft.com/office/powerpoint/2010/main" val="227942751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0685A-25E9-3D82-6EE8-50481842BFE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01EB690-12FE-EA3C-9544-7821994D031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18E7558A-9C35-C41B-E0EA-AC60A23F3FD1}"/>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75F4E412-81D2-3B0F-2B6D-5A27617C3C5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93723" y="2373140"/>
            <a:ext cx="6869957" cy="2631128"/>
          </a:xfrm>
          <a:prstGeom prst="rect">
            <a:avLst/>
          </a:prstGeom>
        </p:spPr>
      </p:pic>
      <p:pic>
        <p:nvPicPr>
          <p:cNvPr id="4" name="Picture 3">
            <a:extLst>
              <a:ext uri="{FF2B5EF4-FFF2-40B4-BE49-F238E27FC236}">
                <a16:creationId xmlns:a16="http://schemas.microsoft.com/office/drawing/2014/main" id="{C8323F1F-F5C8-1D14-21D0-A543166E17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22E817F9-AC4D-678B-33DA-9DB1E7DE95B5}"/>
              </a:ext>
            </a:extLst>
          </p:cNvPr>
          <p:cNvPicPr>
            <a:picLocks noChangeAspect="1"/>
          </p:cNvPicPr>
          <p:nvPr/>
        </p:nvPicPr>
        <p:blipFill>
          <a:blip r:embed="rId4"/>
          <a:stretch>
            <a:fillRect/>
          </a:stretch>
        </p:blipFill>
        <p:spPr>
          <a:xfrm>
            <a:off x="5036398" y="1943483"/>
            <a:ext cx="1841500" cy="1282700"/>
          </a:xfrm>
          <a:prstGeom prst="rect">
            <a:avLst/>
          </a:prstGeom>
        </p:spPr>
      </p:pic>
      <p:sp>
        <p:nvSpPr>
          <p:cNvPr id="3" name="Content Placeholder 2">
            <a:extLst>
              <a:ext uri="{FF2B5EF4-FFF2-40B4-BE49-F238E27FC236}">
                <a16:creationId xmlns:a16="http://schemas.microsoft.com/office/drawing/2014/main" id="{B6FD972B-9F5A-095F-8738-6E3282518651}"/>
              </a:ext>
            </a:extLst>
          </p:cNvPr>
          <p:cNvSpPr>
            <a:spLocks noGrp="1"/>
          </p:cNvSpPr>
          <p:nvPr>
            <p:ph idx="1"/>
          </p:nvPr>
        </p:nvSpPr>
        <p:spPr>
          <a:xfrm>
            <a:off x="3004816" y="3355348"/>
            <a:ext cx="5904664" cy="1460049"/>
          </a:xfrm>
        </p:spPr>
        <p:txBody>
          <a:bodyPr>
            <a:normAutofit fontScale="77500" lnSpcReduction="20000"/>
          </a:bodyPr>
          <a:lstStyle/>
          <a:p>
            <a:pPr marL="0" indent="0">
              <a:lnSpc>
                <a:spcPct val="120000"/>
              </a:lnSpc>
              <a:buNone/>
            </a:pPr>
            <a:r>
              <a:rPr lang="en-GB" dirty="0">
                <a:solidFill>
                  <a:schemeClr val="bg1"/>
                </a:solidFill>
                <a:latin typeface="Indivisible" panose="020B0503000000020004" pitchFamily="34" charset="77"/>
              </a:rPr>
              <a:t>First forced removal of </a:t>
            </a:r>
            <a:r>
              <a:rPr lang="en-GB" dirty="0" err="1">
                <a:solidFill>
                  <a:schemeClr val="bg1"/>
                </a:solidFill>
                <a:latin typeface="Indivisible" panose="020B0503000000020004" pitchFamily="34" charset="77"/>
              </a:rPr>
              <a:t>fetus</a:t>
            </a:r>
            <a:r>
              <a:rPr lang="en-GB" dirty="0">
                <a:solidFill>
                  <a:schemeClr val="bg1"/>
                </a:solidFill>
                <a:latin typeface="Indivisible" panose="020B0503000000020004" pitchFamily="34" charset="77"/>
              </a:rPr>
              <a:t> to an artificial womb in Denmark, undertaken on the grounds of 'child welfare' due to maternal substance dependency.</a:t>
            </a:r>
          </a:p>
        </p:txBody>
      </p:sp>
      <p:sp>
        <p:nvSpPr>
          <p:cNvPr id="2" name="Title 1">
            <a:extLst>
              <a:ext uri="{FF2B5EF4-FFF2-40B4-BE49-F238E27FC236}">
                <a16:creationId xmlns:a16="http://schemas.microsoft.com/office/drawing/2014/main" id="{7AED7DAF-7B6E-DAAC-3FC8-D92BC4642B1C}"/>
              </a:ext>
            </a:extLst>
          </p:cNvPr>
          <p:cNvSpPr>
            <a:spLocks noGrp="1"/>
          </p:cNvSpPr>
          <p:nvPr>
            <p:ph type="title"/>
          </p:nvPr>
        </p:nvSpPr>
        <p:spPr>
          <a:xfrm>
            <a:off x="3004816" y="2405232"/>
            <a:ext cx="8714350" cy="1325563"/>
          </a:xfrm>
        </p:spPr>
        <p:txBody>
          <a:bodyPr>
            <a:normAutofit/>
          </a:bodyPr>
          <a:lstStyle/>
          <a:p>
            <a:r>
              <a:rPr lang="en-GB" sz="4000" b="1" dirty="0">
                <a:solidFill>
                  <a:schemeClr val="bg1"/>
                </a:solidFill>
                <a:latin typeface="Indivisible SemiBold" panose="020B0503000000020004" pitchFamily="34" charset="77"/>
              </a:rPr>
              <a:t>2085</a:t>
            </a:r>
          </a:p>
        </p:txBody>
      </p:sp>
      <p:sp>
        <p:nvSpPr>
          <p:cNvPr id="6" name="Title 1">
            <a:extLst>
              <a:ext uri="{FF2B5EF4-FFF2-40B4-BE49-F238E27FC236}">
                <a16:creationId xmlns:a16="http://schemas.microsoft.com/office/drawing/2014/main" id="{1751FE09-EC80-D3FA-3E49-2402D148C19C}"/>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2080s</a:t>
            </a:r>
          </a:p>
        </p:txBody>
      </p:sp>
    </p:spTree>
    <p:extLst>
      <p:ext uri="{BB962C8B-B14F-4D97-AF65-F5344CB8AC3E}">
        <p14:creationId xmlns:p14="http://schemas.microsoft.com/office/powerpoint/2010/main" val="32785101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4DE0F-63C0-5D50-5A9F-384E90BD998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62E0008-3FAD-9DB0-6C11-C16B642769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22E8DC9E-8735-381E-ABC0-B117D19CD942}"/>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1B75A86-9BB9-7A4D-4B4D-75FA42FB4C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2224129"/>
            <a:ext cx="6763079" cy="2207449"/>
          </a:xfrm>
          <a:prstGeom prst="rect">
            <a:avLst/>
          </a:prstGeom>
        </p:spPr>
      </p:pic>
      <p:pic>
        <p:nvPicPr>
          <p:cNvPr id="4" name="Picture 3">
            <a:extLst>
              <a:ext uri="{FF2B5EF4-FFF2-40B4-BE49-F238E27FC236}">
                <a16:creationId xmlns:a16="http://schemas.microsoft.com/office/drawing/2014/main" id="{09BC3734-9B7B-F1DD-22D8-4D46999BCE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yellow cell">
            <a:extLst>
              <a:ext uri="{FF2B5EF4-FFF2-40B4-BE49-F238E27FC236}">
                <a16:creationId xmlns:a16="http://schemas.microsoft.com/office/drawing/2014/main" id="{1F611A34-F663-ED82-E2CF-5C79AF076FB6}"/>
              </a:ext>
            </a:extLst>
          </p:cNvPr>
          <p:cNvPicPr>
            <a:picLocks noChangeAspect="1"/>
          </p:cNvPicPr>
          <p:nvPr/>
        </p:nvPicPr>
        <p:blipFill>
          <a:blip r:embed="rId4"/>
          <a:stretch>
            <a:fillRect/>
          </a:stretch>
        </p:blipFill>
        <p:spPr>
          <a:xfrm>
            <a:off x="5165527" y="1647087"/>
            <a:ext cx="1816100" cy="1346200"/>
          </a:xfrm>
          <a:prstGeom prst="rect">
            <a:avLst/>
          </a:prstGeom>
        </p:spPr>
      </p:pic>
      <p:pic>
        <p:nvPicPr>
          <p:cNvPr id="11" name="Picture 10" descr="A blue cell">
            <a:extLst>
              <a:ext uri="{FF2B5EF4-FFF2-40B4-BE49-F238E27FC236}">
                <a16:creationId xmlns:a16="http://schemas.microsoft.com/office/drawing/2014/main" id="{16C40FF2-4E9B-E556-9A31-73F65FC31808}"/>
              </a:ext>
            </a:extLst>
          </p:cNvPr>
          <p:cNvPicPr>
            <a:picLocks noChangeAspect="1"/>
          </p:cNvPicPr>
          <p:nvPr/>
        </p:nvPicPr>
        <p:blipFill>
          <a:blip r:embed="rId5"/>
          <a:stretch>
            <a:fillRect/>
          </a:stretch>
        </p:blipFill>
        <p:spPr>
          <a:xfrm>
            <a:off x="1597379" y="3902631"/>
            <a:ext cx="1612900" cy="1295400"/>
          </a:xfrm>
          <a:prstGeom prst="rect">
            <a:avLst/>
          </a:prstGeom>
        </p:spPr>
      </p:pic>
      <p:sp>
        <p:nvSpPr>
          <p:cNvPr id="3" name="Content Placeholder 2">
            <a:extLst>
              <a:ext uri="{FF2B5EF4-FFF2-40B4-BE49-F238E27FC236}">
                <a16:creationId xmlns:a16="http://schemas.microsoft.com/office/drawing/2014/main" id="{B10BEE1F-7BC1-7628-A9C9-2E633C5CEB0D}"/>
              </a:ext>
            </a:extLst>
          </p:cNvPr>
          <p:cNvSpPr>
            <a:spLocks noGrp="1"/>
          </p:cNvSpPr>
          <p:nvPr>
            <p:ph idx="1"/>
          </p:nvPr>
        </p:nvSpPr>
        <p:spPr>
          <a:xfrm>
            <a:off x="3235545" y="3206337"/>
            <a:ext cx="5904664" cy="1460049"/>
          </a:xfrm>
        </p:spPr>
        <p:txBody>
          <a:bodyPr>
            <a:normAutofit/>
          </a:bodyPr>
          <a:lstStyle/>
          <a:p>
            <a:pPr marL="0" indent="0">
              <a:buNone/>
            </a:pPr>
            <a:r>
              <a:rPr lang="en-GB" dirty="0">
                <a:solidFill>
                  <a:schemeClr val="bg1"/>
                </a:solidFill>
                <a:latin typeface="Indivisible" panose="020B0503000000020004" pitchFamily="34" charset="77"/>
              </a:rPr>
              <a:t>The 1000th baby born in space is recorded at a lunar colony.</a:t>
            </a:r>
          </a:p>
        </p:txBody>
      </p:sp>
      <p:sp>
        <p:nvSpPr>
          <p:cNvPr id="2" name="Title 1">
            <a:extLst>
              <a:ext uri="{FF2B5EF4-FFF2-40B4-BE49-F238E27FC236}">
                <a16:creationId xmlns:a16="http://schemas.microsoft.com/office/drawing/2014/main" id="{1BDCCE65-844A-607A-9E43-E68BE3648BCB}"/>
              </a:ext>
            </a:extLst>
          </p:cNvPr>
          <p:cNvSpPr>
            <a:spLocks noGrp="1"/>
          </p:cNvSpPr>
          <p:nvPr>
            <p:ph type="title"/>
          </p:nvPr>
        </p:nvSpPr>
        <p:spPr>
          <a:xfrm>
            <a:off x="3235545" y="2256221"/>
            <a:ext cx="8714350" cy="1325563"/>
          </a:xfrm>
        </p:spPr>
        <p:txBody>
          <a:bodyPr>
            <a:normAutofit/>
          </a:bodyPr>
          <a:lstStyle/>
          <a:p>
            <a:r>
              <a:rPr lang="en-GB" sz="4000" b="1" dirty="0">
                <a:solidFill>
                  <a:schemeClr val="bg1"/>
                </a:solidFill>
                <a:latin typeface="Indivisible SemiBold" panose="020B0503000000020004" pitchFamily="34" charset="77"/>
              </a:rPr>
              <a:t>2086</a:t>
            </a:r>
          </a:p>
        </p:txBody>
      </p:sp>
      <p:sp>
        <p:nvSpPr>
          <p:cNvPr id="6" name="Title 1">
            <a:extLst>
              <a:ext uri="{FF2B5EF4-FFF2-40B4-BE49-F238E27FC236}">
                <a16:creationId xmlns:a16="http://schemas.microsoft.com/office/drawing/2014/main" id="{F92D8E75-50F8-CADF-41C7-DC3D88CB195D}"/>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2080s</a:t>
            </a:r>
          </a:p>
        </p:txBody>
      </p:sp>
    </p:spTree>
    <p:extLst>
      <p:ext uri="{BB962C8B-B14F-4D97-AF65-F5344CB8AC3E}">
        <p14:creationId xmlns:p14="http://schemas.microsoft.com/office/powerpoint/2010/main" val="308308172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EC928-3119-171D-BDCD-4664829F8B5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68AA3D2-33C5-06A5-3ED2-B955E2A9749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769F1695-C81D-7B13-7D3A-D5D39DD14305}"/>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77557ACA-0AD6-4A88-C6AD-B81DD4A815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2240107"/>
            <a:ext cx="6964960" cy="2631128"/>
          </a:xfrm>
          <a:prstGeom prst="rect">
            <a:avLst/>
          </a:prstGeom>
        </p:spPr>
      </p:pic>
      <p:pic>
        <p:nvPicPr>
          <p:cNvPr id="4" name="Picture 3">
            <a:extLst>
              <a:ext uri="{FF2B5EF4-FFF2-40B4-BE49-F238E27FC236}">
                <a16:creationId xmlns:a16="http://schemas.microsoft.com/office/drawing/2014/main" id="{A97CBEF0-C5D5-C7AE-83BE-4210C376B3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green cell">
            <a:extLst>
              <a:ext uri="{FF2B5EF4-FFF2-40B4-BE49-F238E27FC236}">
                <a16:creationId xmlns:a16="http://schemas.microsoft.com/office/drawing/2014/main" id="{15D4F0F3-F5C0-648E-4E0C-4F5B4C9C747D}"/>
              </a:ext>
            </a:extLst>
          </p:cNvPr>
          <p:cNvPicPr>
            <a:picLocks noChangeAspect="1"/>
          </p:cNvPicPr>
          <p:nvPr/>
        </p:nvPicPr>
        <p:blipFill>
          <a:blip r:embed="rId4"/>
          <a:stretch>
            <a:fillRect/>
          </a:stretch>
        </p:blipFill>
        <p:spPr>
          <a:xfrm>
            <a:off x="5288881" y="1810232"/>
            <a:ext cx="1485900" cy="1143000"/>
          </a:xfrm>
          <a:prstGeom prst="rect">
            <a:avLst/>
          </a:prstGeom>
        </p:spPr>
      </p:pic>
      <p:sp>
        <p:nvSpPr>
          <p:cNvPr id="3" name="Content Placeholder 2">
            <a:extLst>
              <a:ext uri="{FF2B5EF4-FFF2-40B4-BE49-F238E27FC236}">
                <a16:creationId xmlns:a16="http://schemas.microsoft.com/office/drawing/2014/main" id="{DF992417-4034-86E0-CF76-D6BB73333030}"/>
              </a:ext>
            </a:extLst>
          </p:cNvPr>
          <p:cNvSpPr>
            <a:spLocks noGrp="1"/>
          </p:cNvSpPr>
          <p:nvPr>
            <p:ph idx="1"/>
          </p:nvPr>
        </p:nvSpPr>
        <p:spPr>
          <a:xfrm>
            <a:off x="3235545" y="3180224"/>
            <a:ext cx="5904664" cy="1460049"/>
          </a:xfrm>
        </p:spPr>
        <p:txBody>
          <a:bodyPr>
            <a:normAutofit fontScale="85000" lnSpcReduction="20000"/>
          </a:bodyPr>
          <a:lstStyle/>
          <a:p>
            <a:pPr marL="0" indent="0">
              <a:lnSpc>
                <a:spcPct val="110000"/>
              </a:lnSpc>
              <a:buNone/>
            </a:pPr>
            <a:r>
              <a:rPr lang="en-GB" dirty="0">
                <a:solidFill>
                  <a:schemeClr val="bg1"/>
                </a:solidFill>
                <a:latin typeface="Indivisible" panose="020B0503000000020004" pitchFamily="34" charset="77"/>
              </a:rPr>
              <a:t>Pulitzer Prize for Fiction awarded to Cosima Jackson for Terra Cimmeria, a realist novel depicting family life among settlers in the first Mars colony.</a:t>
            </a:r>
          </a:p>
        </p:txBody>
      </p:sp>
      <p:sp>
        <p:nvSpPr>
          <p:cNvPr id="2" name="Title 1">
            <a:extLst>
              <a:ext uri="{FF2B5EF4-FFF2-40B4-BE49-F238E27FC236}">
                <a16:creationId xmlns:a16="http://schemas.microsoft.com/office/drawing/2014/main" id="{81575711-21E0-4D01-CF23-017103BB8DC6}"/>
              </a:ext>
            </a:extLst>
          </p:cNvPr>
          <p:cNvSpPr>
            <a:spLocks noGrp="1"/>
          </p:cNvSpPr>
          <p:nvPr>
            <p:ph type="title"/>
          </p:nvPr>
        </p:nvSpPr>
        <p:spPr>
          <a:xfrm>
            <a:off x="3235545" y="2230108"/>
            <a:ext cx="8714350" cy="1325563"/>
          </a:xfrm>
        </p:spPr>
        <p:txBody>
          <a:bodyPr>
            <a:normAutofit/>
          </a:bodyPr>
          <a:lstStyle/>
          <a:p>
            <a:r>
              <a:rPr lang="en-GB" sz="4000" b="1" dirty="0">
                <a:solidFill>
                  <a:schemeClr val="bg1"/>
                </a:solidFill>
                <a:latin typeface="Indivisible SemiBold" panose="020B0503000000020004" pitchFamily="34" charset="77"/>
              </a:rPr>
              <a:t>2080s</a:t>
            </a:r>
          </a:p>
        </p:txBody>
      </p:sp>
      <p:sp>
        <p:nvSpPr>
          <p:cNvPr id="6" name="Title 1">
            <a:extLst>
              <a:ext uri="{FF2B5EF4-FFF2-40B4-BE49-F238E27FC236}">
                <a16:creationId xmlns:a16="http://schemas.microsoft.com/office/drawing/2014/main" id="{9A115BEA-51EE-491C-8B9D-7C7508D86F1C}"/>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2080s</a:t>
            </a:r>
          </a:p>
        </p:txBody>
      </p:sp>
    </p:spTree>
    <p:extLst>
      <p:ext uri="{BB962C8B-B14F-4D97-AF65-F5344CB8AC3E}">
        <p14:creationId xmlns:p14="http://schemas.microsoft.com/office/powerpoint/2010/main" val="76609517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4EA28-C06D-6740-C915-2C37A9CA2BE4}"/>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05DF9704-AC4F-D123-0808-EB28FE87568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gradFill flip="none" rotWithShape="1">
            <a:gsLst>
              <a:gs pos="0">
                <a:srgbClr val="2D4F72"/>
              </a:gs>
              <a:gs pos="50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a:extLst>
              <a:ext uri="{FF2B5EF4-FFF2-40B4-BE49-F238E27FC236}">
                <a16:creationId xmlns:a16="http://schemas.microsoft.com/office/drawing/2014/main" id="{8BCF289B-72F3-4F91-150B-6AF86356CC7B}"/>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2D4F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299C687-8AFF-6E1F-BECA-C9B6137EA32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71649" y="1221327"/>
            <a:ext cx="9048701" cy="5212067"/>
          </a:xfrm>
          <a:prstGeom prst="rect">
            <a:avLst/>
          </a:prstGeom>
        </p:spPr>
      </p:pic>
      <p:pic>
        <p:nvPicPr>
          <p:cNvPr id="25" name="Picture 24">
            <a:extLst>
              <a:ext uri="{FF2B5EF4-FFF2-40B4-BE49-F238E27FC236}">
                <a16:creationId xmlns:a16="http://schemas.microsoft.com/office/drawing/2014/main" id="{14669FEC-C582-7AE7-B18D-566325F592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683" y="6095386"/>
            <a:ext cx="1339175" cy="687364"/>
          </a:xfrm>
          <a:prstGeom prst="rect">
            <a:avLst/>
          </a:prstGeom>
        </p:spPr>
      </p:pic>
      <p:pic>
        <p:nvPicPr>
          <p:cNvPr id="7" name="Picture 6" descr="A blue cell">
            <a:extLst>
              <a:ext uri="{FF2B5EF4-FFF2-40B4-BE49-F238E27FC236}">
                <a16:creationId xmlns:a16="http://schemas.microsoft.com/office/drawing/2014/main" id="{C3654868-0A13-C837-BC79-CCF03391E58A}"/>
              </a:ext>
            </a:extLst>
          </p:cNvPr>
          <p:cNvPicPr>
            <a:picLocks noChangeAspect="1"/>
          </p:cNvPicPr>
          <p:nvPr/>
        </p:nvPicPr>
        <p:blipFill>
          <a:blip r:embed="rId4"/>
          <a:stretch>
            <a:fillRect/>
          </a:stretch>
        </p:blipFill>
        <p:spPr>
          <a:xfrm>
            <a:off x="9627527" y="5479436"/>
            <a:ext cx="1701800" cy="1231900"/>
          </a:xfrm>
          <a:prstGeom prst="rect">
            <a:avLst/>
          </a:prstGeom>
        </p:spPr>
      </p:pic>
      <p:pic>
        <p:nvPicPr>
          <p:cNvPr id="10" name="Picture 9" descr="A yellow cell">
            <a:extLst>
              <a:ext uri="{FF2B5EF4-FFF2-40B4-BE49-F238E27FC236}">
                <a16:creationId xmlns:a16="http://schemas.microsoft.com/office/drawing/2014/main" id="{6ED16AE1-2931-1747-2430-5A869E320892}"/>
              </a:ext>
            </a:extLst>
          </p:cNvPr>
          <p:cNvPicPr>
            <a:picLocks noChangeAspect="1"/>
          </p:cNvPicPr>
          <p:nvPr/>
        </p:nvPicPr>
        <p:blipFill>
          <a:blip r:embed="rId5"/>
          <a:stretch>
            <a:fillRect/>
          </a:stretch>
        </p:blipFill>
        <p:spPr>
          <a:xfrm>
            <a:off x="6142076" y="711694"/>
            <a:ext cx="1778000" cy="1435100"/>
          </a:xfrm>
          <a:prstGeom prst="rect">
            <a:avLst/>
          </a:prstGeom>
        </p:spPr>
      </p:pic>
      <p:sp>
        <p:nvSpPr>
          <p:cNvPr id="3" name="Content Placeholder 2">
            <a:extLst>
              <a:ext uri="{FF2B5EF4-FFF2-40B4-BE49-F238E27FC236}">
                <a16:creationId xmlns:a16="http://schemas.microsoft.com/office/drawing/2014/main" id="{0E80F0F8-E05A-4E11-DEEE-F5CD0BC7B260}"/>
              </a:ext>
            </a:extLst>
          </p:cNvPr>
          <p:cNvSpPr>
            <a:spLocks noGrp="1"/>
          </p:cNvSpPr>
          <p:nvPr>
            <p:ph idx="1"/>
          </p:nvPr>
        </p:nvSpPr>
        <p:spPr>
          <a:xfrm>
            <a:off x="2280626" y="2506391"/>
            <a:ext cx="7863366" cy="3769982"/>
          </a:xfrm>
        </p:spPr>
        <p:txBody>
          <a:bodyPr>
            <a:noAutofit/>
          </a:bodyPr>
          <a:lstStyle/>
          <a:p>
            <a:pPr marL="0" indent="0">
              <a:buNone/>
            </a:pPr>
            <a:r>
              <a:rPr lang="en-GB" sz="2400" dirty="0">
                <a:solidFill>
                  <a:schemeClr val="bg1"/>
                </a:solidFill>
                <a:latin typeface="Indivisible" panose="020B0503000000020004" pitchFamily="34" charset="77"/>
              </a:rPr>
              <a:t>The first documented case of successful artificial insemination in humans was undertaken by William Pancoast in Philadelphia, US. He performed the procedure, without consent, on a woman whose husband was infertile, a condition for which they were collectively seeking treatment. The ‘patient’ was chloroformed before being inseminated with the sperm of a medical student via syringe after which her cervix was packed with gauze. Nine months later she gave birth to a baby.</a:t>
            </a:r>
          </a:p>
        </p:txBody>
      </p:sp>
      <p:sp>
        <p:nvSpPr>
          <p:cNvPr id="2" name="Title 1">
            <a:extLst>
              <a:ext uri="{FF2B5EF4-FFF2-40B4-BE49-F238E27FC236}">
                <a16:creationId xmlns:a16="http://schemas.microsoft.com/office/drawing/2014/main" id="{A2597990-C19E-761F-DE73-6B07491935B4}"/>
              </a:ext>
            </a:extLst>
          </p:cNvPr>
          <p:cNvSpPr>
            <a:spLocks noGrp="1"/>
          </p:cNvSpPr>
          <p:nvPr>
            <p:ph type="title"/>
          </p:nvPr>
        </p:nvSpPr>
        <p:spPr>
          <a:xfrm>
            <a:off x="2280626" y="1399878"/>
            <a:ext cx="4119688" cy="1325563"/>
          </a:xfrm>
        </p:spPr>
        <p:txBody>
          <a:bodyPr>
            <a:normAutofit/>
          </a:bodyPr>
          <a:lstStyle/>
          <a:p>
            <a:r>
              <a:rPr lang="en-GB" sz="4000" b="1" dirty="0">
                <a:solidFill>
                  <a:schemeClr val="bg1"/>
                </a:solidFill>
                <a:latin typeface="Indivisible SemiBold" panose="020B0503000000020004" pitchFamily="34" charset="77"/>
              </a:rPr>
              <a:t>1884</a:t>
            </a:r>
          </a:p>
        </p:txBody>
      </p:sp>
      <p:sp>
        <p:nvSpPr>
          <p:cNvPr id="6" name="Title 1">
            <a:extLst>
              <a:ext uri="{FF2B5EF4-FFF2-40B4-BE49-F238E27FC236}">
                <a16:creationId xmlns:a16="http://schemas.microsoft.com/office/drawing/2014/main" id="{90EE74A8-4DCE-07D4-EF05-2ADD0BFDC3B9}"/>
              </a:ext>
            </a:extLst>
          </p:cNvPr>
          <p:cNvSpPr txBox="1">
            <a:spLocks/>
          </p:cNvSpPr>
          <p:nvPr/>
        </p:nvSpPr>
        <p:spPr>
          <a:xfrm>
            <a:off x="3170717" y="15702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chemeClr val="bg1"/>
                </a:solidFill>
                <a:latin typeface="Indivisible SemiBold" panose="020B0503000000020004" pitchFamily="34" charset="77"/>
              </a:rPr>
              <a:t>1800s</a:t>
            </a:r>
          </a:p>
        </p:txBody>
      </p:sp>
    </p:spTree>
    <p:extLst>
      <p:ext uri="{BB962C8B-B14F-4D97-AF65-F5344CB8AC3E}">
        <p14:creationId xmlns:p14="http://schemas.microsoft.com/office/powerpoint/2010/main" val="2706315325"/>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4559E-1467-CDAD-30DC-CF1C33C8BA3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B32E82C-2FA6-AA12-7C52-758727787B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gradFill flip="none" rotWithShape="1">
            <a:gsLst>
              <a:gs pos="0">
                <a:srgbClr val="A4D592"/>
              </a:gs>
              <a:gs pos="0">
                <a:srgbClr val="A5D492">
                  <a:shade val="67500"/>
                  <a:satMod val="115000"/>
                </a:srgbClr>
              </a:gs>
              <a:gs pos="100000">
                <a:srgbClr val="92EBDA"/>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33C914B3-ABC6-D76D-E028-B9AA4EADF08E}"/>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387D76C-3215-BEFB-DC87-C79DDA34553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14058" y="2342984"/>
            <a:ext cx="6515757" cy="2631128"/>
          </a:xfrm>
          <a:prstGeom prst="rect">
            <a:avLst/>
          </a:prstGeom>
        </p:spPr>
      </p:pic>
      <p:pic>
        <p:nvPicPr>
          <p:cNvPr id="4" name="Picture 3">
            <a:extLst>
              <a:ext uri="{FF2B5EF4-FFF2-40B4-BE49-F238E27FC236}">
                <a16:creationId xmlns:a16="http://schemas.microsoft.com/office/drawing/2014/main" id="{BC23CE7D-343B-987E-CCF6-B38CB422F5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74971279-20A2-BC4B-D0EA-B13AD301D1BA}"/>
              </a:ext>
            </a:extLst>
          </p:cNvPr>
          <p:cNvPicPr>
            <a:picLocks noChangeAspect="1"/>
          </p:cNvPicPr>
          <p:nvPr/>
        </p:nvPicPr>
        <p:blipFill>
          <a:blip r:embed="rId4"/>
          <a:stretch>
            <a:fillRect/>
          </a:stretch>
        </p:blipFill>
        <p:spPr>
          <a:xfrm>
            <a:off x="5197308" y="1830018"/>
            <a:ext cx="1841500" cy="1282700"/>
          </a:xfrm>
          <a:prstGeom prst="rect">
            <a:avLst/>
          </a:prstGeom>
        </p:spPr>
      </p:pic>
      <p:sp>
        <p:nvSpPr>
          <p:cNvPr id="3" name="Content Placeholder 2">
            <a:extLst>
              <a:ext uri="{FF2B5EF4-FFF2-40B4-BE49-F238E27FC236}">
                <a16:creationId xmlns:a16="http://schemas.microsoft.com/office/drawing/2014/main" id="{497C5BC2-047A-CDFE-E964-6B4026863C3C}"/>
              </a:ext>
            </a:extLst>
          </p:cNvPr>
          <p:cNvSpPr>
            <a:spLocks noGrp="1"/>
          </p:cNvSpPr>
          <p:nvPr>
            <p:ph idx="1"/>
          </p:nvPr>
        </p:nvSpPr>
        <p:spPr>
          <a:xfrm>
            <a:off x="3477650" y="3325090"/>
            <a:ext cx="5593846" cy="1460049"/>
          </a:xfrm>
        </p:spPr>
        <p:txBody>
          <a:bodyPr>
            <a:normAutofit fontScale="85000" lnSpcReduction="10000"/>
          </a:bodyPr>
          <a:lstStyle/>
          <a:p>
            <a:pPr marL="0" indent="0">
              <a:lnSpc>
                <a:spcPct val="110000"/>
              </a:lnSpc>
              <a:buNone/>
            </a:pPr>
            <a:r>
              <a:rPr lang="en-GB" dirty="0">
                <a:solidFill>
                  <a:schemeClr val="bg1"/>
                </a:solidFill>
                <a:latin typeface="Indivisible" panose="020B0503000000020004" pitchFamily="34" charset="77"/>
              </a:rPr>
              <a:t>A mix up of </a:t>
            </a:r>
            <a:r>
              <a:rPr lang="en-GB" dirty="0" err="1">
                <a:solidFill>
                  <a:schemeClr val="bg1"/>
                </a:solidFill>
                <a:latin typeface="Indivisible" panose="020B0503000000020004" pitchFamily="34" charset="77"/>
              </a:rPr>
              <a:t>fetuses</a:t>
            </a:r>
            <a:r>
              <a:rPr lang="en-GB" dirty="0">
                <a:solidFill>
                  <a:schemeClr val="bg1"/>
                </a:solidFill>
                <a:latin typeface="Indivisible" panose="020B0503000000020004" pitchFamily="34" charset="77"/>
              </a:rPr>
              <a:t> gestated ex utero at a fertility clinic in California is resolved amicably without litigation.</a:t>
            </a:r>
          </a:p>
        </p:txBody>
      </p:sp>
      <p:sp>
        <p:nvSpPr>
          <p:cNvPr id="2" name="Title 1">
            <a:extLst>
              <a:ext uri="{FF2B5EF4-FFF2-40B4-BE49-F238E27FC236}">
                <a16:creationId xmlns:a16="http://schemas.microsoft.com/office/drawing/2014/main" id="{6EFB1CBD-9481-9597-122A-F6297946BB7E}"/>
              </a:ext>
            </a:extLst>
          </p:cNvPr>
          <p:cNvSpPr>
            <a:spLocks noGrp="1"/>
          </p:cNvSpPr>
          <p:nvPr>
            <p:ph type="title"/>
          </p:nvPr>
        </p:nvSpPr>
        <p:spPr>
          <a:xfrm>
            <a:off x="3477650" y="2374974"/>
            <a:ext cx="8714350" cy="1325563"/>
          </a:xfrm>
        </p:spPr>
        <p:txBody>
          <a:bodyPr>
            <a:normAutofit/>
          </a:bodyPr>
          <a:lstStyle/>
          <a:p>
            <a:r>
              <a:rPr lang="en-GB" sz="4000" b="1" dirty="0">
                <a:solidFill>
                  <a:schemeClr val="bg1"/>
                </a:solidFill>
                <a:latin typeface="Indivisible SemiBold" panose="020B0503000000020004" pitchFamily="34" charset="77"/>
              </a:rPr>
              <a:t>2095</a:t>
            </a:r>
          </a:p>
        </p:txBody>
      </p:sp>
      <p:sp>
        <p:nvSpPr>
          <p:cNvPr id="6" name="Title 1">
            <a:extLst>
              <a:ext uri="{FF2B5EF4-FFF2-40B4-BE49-F238E27FC236}">
                <a16:creationId xmlns:a16="http://schemas.microsoft.com/office/drawing/2014/main" id="{B8D34419-CE15-3D57-7E53-2940A068B0F9}"/>
              </a:ext>
            </a:extLst>
          </p:cNvPr>
          <p:cNvSpPr txBox="1">
            <a:spLocks/>
          </p:cNvSpPr>
          <p:nvPr/>
        </p:nvSpPr>
        <p:spPr>
          <a:xfrm>
            <a:off x="357146" y="0"/>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3A552C"/>
                </a:solidFill>
                <a:latin typeface="Indivisible SemiBold" panose="020B0503000000020004" pitchFamily="34" charset="77"/>
              </a:rPr>
              <a:t>2090s</a:t>
            </a:r>
          </a:p>
        </p:txBody>
      </p:sp>
    </p:spTree>
    <p:extLst>
      <p:ext uri="{BB962C8B-B14F-4D97-AF65-F5344CB8AC3E}">
        <p14:creationId xmlns:p14="http://schemas.microsoft.com/office/powerpoint/2010/main" val="83318778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6CE5C-FC1E-7DC0-601B-33CBB87FA77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12C086A-0DEB-720D-F5D7-EEA81D11E791}"/>
              </a:ext>
              <a:ext uri="{C183D7F6-B498-43B3-948B-1728B52AA6E4}">
                <adec:decorative xmlns:adec="http://schemas.microsoft.com/office/drawing/2017/decorative" val="1"/>
              </a:ext>
            </a:extLst>
          </p:cNvPr>
          <p:cNvSpPr/>
          <p:nvPr/>
        </p:nvSpPr>
        <p:spPr>
          <a:xfrm>
            <a:off x="-132347" y="-102645"/>
            <a:ext cx="12500810" cy="7165182"/>
          </a:xfrm>
          <a:prstGeom prst="rect">
            <a:avLst/>
          </a:prstGeom>
          <a:gradFill>
            <a:gsLst>
              <a:gs pos="0">
                <a:srgbClr val="92EBD9"/>
              </a:gs>
              <a:gs pos="100000">
                <a:srgbClr val="A4C8E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7" name="Freeform 6">
            <a:extLst>
              <a:ext uri="{FF2B5EF4-FFF2-40B4-BE49-F238E27FC236}">
                <a16:creationId xmlns:a16="http://schemas.microsoft.com/office/drawing/2014/main" id="{75A582A2-C6C8-A4A0-4382-5965DCCB8234}"/>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1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BC58C89-4267-8015-D95F-1A132CAEF3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444225" y="2085277"/>
            <a:ext cx="6878831" cy="2943856"/>
          </a:xfrm>
          <a:prstGeom prst="rect">
            <a:avLst/>
          </a:prstGeom>
        </p:spPr>
      </p:pic>
      <p:pic>
        <p:nvPicPr>
          <p:cNvPr id="4" name="Picture 3">
            <a:extLst>
              <a:ext uri="{FF2B5EF4-FFF2-40B4-BE49-F238E27FC236}">
                <a16:creationId xmlns:a16="http://schemas.microsoft.com/office/drawing/2014/main" id="{6B3E2D42-B1AE-1DF0-E698-D7D34A225D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9" name="Picture 8" descr="A orange cell">
            <a:extLst>
              <a:ext uri="{FF2B5EF4-FFF2-40B4-BE49-F238E27FC236}">
                <a16:creationId xmlns:a16="http://schemas.microsoft.com/office/drawing/2014/main" id="{0A284987-75A2-30C6-4E0F-3E8EE4469BF9}"/>
              </a:ext>
            </a:extLst>
          </p:cNvPr>
          <p:cNvPicPr>
            <a:picLocks noChangeAspect="1"/>
          </p:cNvPicPr>
          <p:nvPr/>
        </p:nvPicPr>
        <p:blipFill>
          <a:blip r:embed="rId4"/>
          <a:stretch>
            <a:fillRect/>
          </a:stretch>
        </p:blipFill>
        <p:spPr>
          <a:xfrm>
            <a:off x="4777262" y="1722874"/>
            <a:ext cx="1663700" cy="1143000"/>
          </a:xfrm>
          <a:prstGeom prst="rect">
            <a:avLst/>
          </a:prstGeom>
        </p:spPr>
      </p:pic>
      <p:sp>
        <p:nvSpPr>
          <p:cNvPr id="3" name="Content Placeholder 2">
            <a:extLst>
              <a:ext uri="{FF2B5EF4-FFF2-40B4-BE49-F238E27FC236}">
                <a16:creationId xmlns:a16="http://schemas.microsoft.com/office/drawing/2014/main" id="{887E5EFF-F496-1F6B-F2FE-1AAEFEDB1650}"/>
              </a:ext>
            </a:extLst>
          </p:cNvPr>
          <p:cNvSpPr>
            <a:spLocks noGrp="1"/>
          </p:cNvSpPr>
          <p:nvPr>
            <p:ph idx="1"/>
          </p:nvPr>
        </p:nvSpPr>
        <p:spPr>
          <a:xfrm>
            <a:off x="3004816" y="3135039"/>
            <a:ext cx="5904664" cy="1613526"/>
          </a:xfrm>
        </p:spPr>
        <p:txBody>
          <a:bodyPr>
            <a:normAutofit fontScale="77500" lnSpcReduction="20000"/>
          </a:bodyPr>
          <a:lstStyle/>
          <a:p>
            <a:pPr marL="0" indent="0">
              <a:lnSpc>
                <a:spcPct val="120000"/>
              </a:lnSpc>
              <a:buNone/>
            </a:pPr>
            <a:r>
              <a:rPr lang="en-GB" dirty="0">
                <a:solidFill>
                  <a:schemeClr val="bg1"/>
                </a:solidFill>
                <a:latin typeface="Indivisible" panose="020B0503000000020004" pitchFamily="34" charset="77"/>
              </a:rPr>
              <a:t>First lawsuit filed against clinic in US for misrepresented genome editing, where child was not deemed to be as intelligent as the treatment had promised.</a:t>
            </a:r>
          </a:p>
        </p:txBody>
      </p:sp>
      <p:sp>
        <p:nvSpPr>
          <p:cNvPr id="2" name="Title 1">
            <a:extLst>
              <a:ext uri="{FF2B5EF4-FFF2-40B4-BE49-F238E27FC236}">
                <a16:creationId xmlns:a16="http://schemas.microsoft.com/office/drawing/2014/main" id="{46AB1EF4-BF66-82EC-CAC6-2F3118C1E162}"/>
              </a:ext>
            </a:extLst>
          </p:cNvPr>
          <p:cNvSpPr>
            <a:spLocks noGrp="1"/>
          </p:cNvSpPr>
          <p:nvPr>
            <p:ph type="title"/>
          </p:nvPr>
        </p:nvSpPr>
        <p:spPr>
          <a:xfrm>
            <a:off x="3004816" y="2184923"/>
            <a:ext cx="8714350" cy="1325563"/>
          </a:xfrm>
        </p:spPr>
        <p:txBody>
          <a:bodyPr>
            <a:normAutofit/>
          </a:bodyPr>
          <a:lstStyle/>
          <a:p>
            <a:r>
              <a:rPr lang="en-GB" sz="4000" b="1" dirty="0">
                <a:solidFill>
                  <a:schemeClr val="bg1"/>
                </a:solidFill>
                <a:latin typeface="Indivisible SemiBold" panose="020B0503000000020004" pitchFamily="34" charset="77"/>
              </a:rPr>
              <a:t>2103</a:t>
            </a:r>
          </a:p>
        </p:txBody>
      </p:sp>
      <p:sp>
        <p:nvSpPr>
          <p:cNvPr id="6" name="Title 1">
            <a:extLst>
              <a:ext uri="{FF2B5EF4-FFF2-40B4-BE49-F238E27FC236}">
                <a16:creationId xmlns:a16="http://schemas.microsoft.com/office/drawing/2014/main" id="{01BDF40C-E83B-0AE0-7E2B-E0A4B2A90D2F}"/>
              </a:ext>
            </a:extLst>
          </p:cNvPr>
          <p:cNvSpPr txBox="1">
            <a:spLocks/>
          </p:cNvSpPr>
          <p:nvPr/>
        </p:nvSpPr>
        <p:spPr>
          <a:xfrm>
            <a:off x="420087" y="39731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009299"/>
                </a:solidFill>
                <a:latin typeface="Indivisible SemiBold" panose="020B0503000000020004" pitchFamily="34" charset="77"/>
              </a:rPr>
              <a:t>2100s</a:t>
            </a:r>
          </a:p>
        </p:txBody>
      </p:sp>
    </p:spTree>
    <p:extLst>
      <p:ext uri="{BB962C8B-B14F-4D97-AF65-F5344CB8AC3E}">
        <p14:creationId xmlns:p14="http://schemas.microsoft.com/office/powerpoint/2010/main" val="136767094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9E23A-D509-7015-BB68-4E6C22ECE9A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5C95DD6-0766-FDA1-5568-7999614F4476}"/>
              </a:ext>
              <a:ext uri="{C183D7F6-B498-43B3-948B-1728B52AA6E4}">
                <adec:decorative xmlns:adec="http://schemas.microsoft.com/office/drawing/2017/decorative" val="1"/>
              </a:ext>
            </a:extLst>
          </p:cNvPr>
          <p:cNvSpPr/>
          <p:nvPr/>
        </p:nvSpPr>
        <p:spPr>
          <a:xfrm>
            <a:off x="-132347" y="-102645"/>
            <a:ext cx="12500810" cy="7165182"/>
          </a:xfrm>
          <a:prstGeom prst="rect">
            <a:avLst/>
          </a:prstGeom>
          <a:gradFill>
            <a:gsLst>
              <a:gs pos="0">
                <a:srgbClr val="92EBD9"/>
              </a:gs>
              <a:gs pos="100000">
                <a:srgbClr val="A4C8E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0F5FA3F-48F5-599A-BF06-1F3D83C6C8E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64650" y="5415915"/>
            <a:ext cx="2454516" cy="1259840"/>
          </a:xfrm>
          <a:prstGeom prst="rect">
            <a:avLst/>
          </a:prstGeom>
        </p:spPr>
      </p:pic>
      <p:sp>
        <p:nvSpPr>
          <p:cNvPr id="11" name="Freeform 10">
            <a:extLst>
              <a:ext uri="{FF2B5EF4-FFF2-40B4-BE49-F238E27FC236}">
                <a16:creationId xmlns:a16="http://schemas.microsoft.com/office/drawing/2014/main" id="{3930C23D-A270-02A7-2E04-EF88E26703E5}"/>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1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1D21E48-EC19-65EF-3D09-6DA43C1EBD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74657" y="1798029"/>
            <a:ext cx="7242686" cy="3297848"/>
          </a:xfrm>
          <a:prstGeom prst="rect">
            <a:avLst/>
          </a:prstGeom>
        </p:spPr>
      </p:pic>
      <p:pic>
        <p:nvPicPr>
          <p:cNvPr id="12" name="Picture 11" descr="A green cell">
            <a:extLst>
              <a:ext uri="{FF2B5EF4-FFF2-40B4-BE49-F238E27FC236}">
                <a16:creationId xmlns:a16="http://schemas.microsoft.com/office/drawing/2014/main" id="{437ADB86-AE97-0C43-3EEC-69D4985EFB09}"/>
              </a:ext>
            </a:extLst>
          </p:cNvPr>
          <p:cNvPicPr>
            <a:picLocks noChangeAspect="1"/>
          </p:cNvPicPr>
          <p:nvPr/>
        </p:nvPicPr>
        <p:blipFill>
          <a:blip r:embed="rId4"/>
          <a:stretch>
            <a:fillRect/>
          </a:stretch>
        </p:blipFill>
        <p:spPr>
          <a:xfrm>
            <a:off x="4961164" y="1336078"/>
            <a:ext cx="1485900" cy="1143000"/>
          </a:xfrm>
          <a:prstGeom prst="rect">
            <a:avLst/>
          </a:prstGeom>
        </p:spPr>
      </p:pic>
      <p:sp>
        <p:nvSpPr>
          <p:cNvPr id="10" name="Content Placeholder 2">
            <a:extLst>
              <a:ext uri="{FF2B5EF4-FFF2-40B4-BE49-F238E27FC236}">
                <a16:creationId xmlns:a16="http://schemas.microsoft.com/office/drawing/2014/main" id="{7666AED9-C82C-A41C-2512-217FF31C7F33}"/>
              </a:ext>
            </a:extLst>
          </p:cNvPr>
          <p:cNvSpPr txBox="1">
            <a:spLocks/>
          </p:cNvSpPr>
          <p:nvPr/>
        </p:nvSpPr>
        <p:spPr>
          <a:xfrm>
            <a:off x="3066716" y="2910754"/>
            <a:ext cx="6246416" cy="179834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dirty="0">
                <a:solidFill>
                  <a:schemeClr val="bg1"/>
                </a:solidFill>
                <a:latin typeface="Indivisible" panose="020B0503000000020004" pitchFamily="34" charset="77"/>
              </a:rPr>
              <a:t>Liu Wei’s historical thriller The He Jiankui Affair, which </a:t>
            </a:r>
            <a:r>
              <a:rPr lang="en-GB" dirty="0" err="1">
                <a:solidFill>
                  <a:schemeClr val="bg1"/>
                </a:solidFill>
                <a:latin typeface="Indivisible" panose="020B0503000000020004" pitchFamily="34" charset="77"/>
              </a:rPr>
              <a:t>dramatises</a:t>
            </a:r>
            <a:r>
              <a:rPr lang="en-GB" dirty="0">
                <a:solidFill>
                  <a:schemeClr val="bg1"/>
                </a:solidFill>
                <a:latin typeface="Indivisible" panose="020B0503000000020004" pitchFamily="34" charset="77"/>
              </a:rPr>
              <a:t> the fallout from the first use of CRISPR CAS-9 on human embryos in 2018, wins the Academy Award for Best International Feature Film. </a:t>
            </a:r>
          </a:p>
        </p:txBody>
      </p:sp>
      <p:sp>
        <p:nvSpPr>
          <p:cNvPr id="9" name="Title 1">
            <a:extLst>
              <a:ext uri="{FF2B5EF4-FFF2-40B4-BE49-F238E27FC236}">
                <a16:creationId xmlns:a16="http://schemas.microsoft.com/office/drawing/2014/main" id="{7C207B35-C90C-CFCD-355F-D7BF75987D19}"/>
              </a:ext>
            </a:extLst>
          </p:cNvPr>
          <p:cNvSpPr txBox="1">
            <a:spLocks/>
          </p:cNvSpPr>
          <p:nvPr/>
        </p:nvSpPr>
        <p:spPr>
          <a:xfrm>
            <a:off x="3066716" y="1878848"/>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latin typeface="Indivisible SemiBold" panose="020B0503000000020004" pitchFamily="34" charset="77"/>
              </a:rPr>
              <a:t>2119</a:t>
            </a:r>
          </a:p>
        </p:txBody>
      </p:sp>
      <p:sp>
        <p:nvSpPr>
          <p:cNvPr id="14" name="Title 1">
            <a:extLst>
              <a:ext uri="{FF2B5EF4-FFF2-40B4-BE49-F238E27FC236}">
                <a16:creationId xmlns:a16="http://schemas.microsoft.com/office/drawing/2014/main" id="{A00DBA95-9392-F3EC-BF3A-A80C24F06550}"/>
              </a:ext>
            </a:extLst>
          </p:cNvPr>
          <p:cNvSpPr txBox="1">
            <a:spLocks noGrp="1"/>
          </p:cNvSpPr>
          <p:nvPr>
            <p:ph type="title" idx="4294967295"/>
          </p:nvPr>
        </p:nvSpPr>
        <p:spPr>
          <a:xfrm>
            <a:off x="420087" y="397311"/>
            <a:ext cx="871435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7200" b="1" i="0" u="none" strike="noStrike" kern="1200" cap="none" spc="0" normalizeH="0" baseline="0" noProof="0" dirty="0">
                <a:ln>
                  <a:noFill/>
                </a:ln>
                <a:solidFill>
                  <a:srgbClr val="009299"/>
                </a:solidFill>
                <a:effectLst/>
                <a:uLnTx/>
                <a:uFillTx/>
                <a:latin typeface="Indivisible SemiBold" panose="020B0503000000020004" pitchFamily="34" charset="77"/>
                <a:ea typeface="+mj-ea"/>
                <a:cs typeface="+mj-cs"/>
              </a:rPr>
              <a:t>2100s</a:t>
            </a:r>
          </a:p>
        </p:txBody>
      </p:sp>
    </p:spTree>
    <p:extLst>
      <p:ext uri="{BB962C8B-B14F-4D97-AF65-F5344CB8AC3E}">
        <p14:creationId xmlns:p14="http://schemas.microsoft.com/office/powerpoint/2010/main" val="96972643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71E3-F523-63A6-D91C-EC0E8EE6D54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F3D5959-DBD0-3A76-06DF-F1406B6A4FC9}"/>
              </a:ext>
              <a:ext uri="{C183D7F6-B498-43B3-948B-1728B52AA6E4}">
                <adec:decorative xmlns:adec="http://schemas.microsoft.com/office/drawing/2017/decorative" val="1"/>
              </a:ext>
            </a:extLst>
          </p:cNvPr>
          <p:cNvSpPr/>
          <p:nvPr/>
        </p:nvSpPr>
        <p:spPr>
          <a:xfrm>
            <a:off x="-132347" y="-102645"/>
            <a:ext cx="12500810" cy="7165182"/>
          </a:xfrm>
          <a:prstGeom prst="rect">
            <a:avLst/>
          </a:prstGeom>
          <a:gradFill>
            <a:gsLst>
              <a:gs pos="0">
                <a:srgbClr val="92EBD9"/>
              </a:gs>
              <a:gs pos="100000">
                <a:srgbClr val="A4C8E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2C3690FB-822B-117C-C714-2A34BFB6DB46}"/>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1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78F23B11-240F-9CE5-0339-EBD4271588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85431" y="2264235"/>
            <a:ext cx="6465254" cy="2943856"/>
          </a:xfrm>
          <a:prstGeom prst="rect">
            <a:avLst/>
          </a:prstGeom>
        </p:spPr>
      </p:pic>
      <p:pic>
        <p:nvPicPr>
          <p:cNvPr id="4" name="Picture 3">
            <a:extLst>
              <a:ext uri="{FF2B5EF4-FFF2-40B4-BE49-F238E27FC236}">
                <a16:creationId xmlns:a16="http://schemas.microsoft.com/office/drawing/2014/main" id="{B78E3713-8631-971C-51D6-70BE313FEF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9" name="Picture 8" descr="A purple cell">
            <a:extLst>
              <a:ext uri="{FF2B5EF4-FFF2-40B4-BE49-F238E27FC236}">
                <a16:creationId xmlns:a16="http://schemas.microsoft.com/office/drawing/2014/main" id="{A7F8C77D-27F2-2C80-D1A7-C9A6858732CE}"/>
              </a:ext>
            </a:extLst>
          </p:cNvPr>
          <p:cNvPicPr>
            <a:picLocks noChangeAspect="1"/>
          </p:cNvPicPr>
          <p:nvPr/>
        </p:nvPicPr>
        <p:blipFill>
          <a:blip r:embed="rId4"/>
          <a:stretch>
            <a:fillRect/>
          </a:stretch>
        </p:blipFill>
        <p:spPr>
          <a:xfrm>
            <a:off x="5111667" y="1975198"/>
            <a:ext cx="1422400" cy="1143000"/>
          </a:xfrm>
          <a:prstGeom prst="rect">
            <a:avLst/>
          </a:prstGeom>
        </p:spPr>
      </p:pic>
      <p:sp>
        <p:nvSpPr>
          <p:cNvPr id="3" name="Content Placeholder 2">
            <a:extLst>
              <a:ext uri="{FF2B5EF4-FFF2-40B4-BE49-F238E27FC236}">
                <a16:creationId xmlns:a16="http://schemas.microsoft.com/office/drawing/2014/main" id="{F06798EB-3309-71C0-03F8-A0652B982BF7}"/>
              </a:ext>
            </a:extLst>
          </p:cNvPr>
          <p:cNvSpPr>
            <a:spLocks noGrp="1"/>
          </p:cNvSpPr>
          <p:nvPr>
            <p:ph idx="1"/>
          </p:nvPr>
        </p:nvSpPr>
        <p:spPr>
          <a:xfrm>
            <a:off x="3406253" y="3455716"/>
            <a:ext cx="5749621" cy="1415519"/>
          </a:xfrm>
        </p:spPr>
        <p:txBody>
          <a:bodyPr>
            <a:normAutofit fontScale="77500" lnSpcReduction="20000"/>
          </a:bodyPr>
          <a:lstStyle/>
          <a:p>
            <a:pPr marL="0" indent="0">
              <a:lnSpc>
                <a:spcPct val="110000"/>
              </a:lnSpc>
              <a:buNone/>
            </a:pPr>
            <a:r>
              <a:rPr lang="en-GB" dirty="0">
                <a:solidFill>
                  <a:schemeClr val="bg1"/>
                </a:solidFill>
                <a:latin typeface="Indivisible" panose="020B0503000000020004" pitchFamily="34" charset="77"/>
              </a:rPr>
              <a:t>Fatal genetic disease identified in the offspring of genome-edited parents. Concerns resurface regarding the off-target effects of genome editing.</a:t>
            </a:r>
          </a:p>
        </p:txBody>
      </p:sp>
      <p:sp>
        <p:nvSpPr>
          <p:cNvPr id="2" name="Title 1">
            <a:extLst>
              <a:ext uri="{FF2B5EF4-FFF2-40B4-BE49-F238E27FC236}">
                <a16:creationId xmlns:a16="http://schemas.microsoft.com/office/drawing/2014/main" id="{B8A4444A-AAF2-B2DF-AAC8-384CE3B44757}"/>
              </a:ext>
            </a:extLst>
          </p:cNvPr>
          <p:cNvSpPr>
            <a:spLocks noGrp="1"/>
          </p:cNvSpPr>
          <p:nvPr>
            <p:ph type="title"/>
          </p:nvPr>
        </p:nvSpPr>
        <p:spPr>
          <a:xfrm>
            <a:off x="3406254" y="2410600"/>
            <a:ext cx="5143980" cy="1325563"/>
          </a:xfrm>
        </p:spPr>
        <p:txBody>
          <a:bodyPr>
            <a:normAutofit/>
          </a:bodyPr>
          <a:lstStyle/>
          <a:p>
            <a:r>
              <a:rPr lang="en-GB" sz="4000" b="1" dirty="0">
                <a:solidFill>
                  <a:schemeClr val="bg1"/>
                </a:solidFill>
                <a:latin typeface="Indivisible SemiBold" panose="020B0503000000020004" pitchFamily="34" charset="77"/>
              </a:rPr>
              <a:t>2134</a:t>
            </a:r>
          </a:p>
        </p:txBody>
      </p:sp>
      <p:sp>
        <p:nvSpPr>
          <p:cNvPr id="12" name="Title 1">
            <a:extLst>
              <a:ext uri="{FF2B5EF4-FFF2-40B4-BE49-F238E27FC236}">
                <a16:creationId xmlns:a16="http://schemas.microsoft.com/office/drawing/2014/main" id="{68592DB8-F692-B972-A544-6FB497A44BD6}"/>
              </a:ext>
            </a:extLst>
          </p:cNvPr>
          <p:cNvSpPr txBox="1">
            <a:spLocks/>
          </p:cNvSpPr>
          <p:nvPr/>
        </p:nvSpPr>
        <p:spPr>
          <a:xfrm>
            <a:off x="420087" y="39731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009299"/>
                </a:solidFill>
                <a:latin typeface="Indivisible SemiBold" panose="020B0503000000020004" pitchFamily="34" charset="77"/>
              </a:rPr>
              <a:t>2100s</a:t>
            </a:r>
          </a:p>
        </p:txBody>
      </p:sp>
    </p:spTree>
    <p:extLst>
      <p:ext uri="{BB962C8B-B14F-4D97-AF65-F5344CB8AC3E}">
        <p14:creationId xmlns:p14="http://schemas.microsoft.com/office/powerpoint/2010/main" val="2810332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3015F-1B7B-1AFF-D02C-922B9154FD2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16297E6-E69E-4590-B4CF-FA95FEBC5335}"/>
              </a:ext>
              <a:ext uri="{C183D7F6-B498-43B3-948B-1728B52AA6E4}">
                <adec:decorative xmlns:adec="http://schemas.microsoft.com/office/drawing/2017/decorative" val="1"/>
              </a:ext>
            </a:extLst>
          </p:cNvPr>
          <p:cNvSpPr/>
          <p:nvPr/>
        </p:nvSpPr>
        <p:spPr>
          <a:xfrm>
            <a:off x="-132347" y="-102645"/>
            <a:ext cx="12500810" cy="7165182"/>
          </a:xfrm>
          <a:prstGeom prst="rect">
            <a:avLst/>
          </a:prstGeom>
          <a:gradFill>
            <a:gsLst>
              <a:gs pos="0">
                <a:srgbClr val="92EBD9"/>
              </a:gs>
              <a:gs pos="100000">
                <a:srgbClr val="A4C8E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068E0974-9221-5EFE-79E6-4589F53695AA}"/>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1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717C1AB-5440-4EE2-9168-01A43607AF0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21057" y="1975457"/>
            <a:ext cx="6124207" cy="3284680"/>
          </a:xfrm>
          <a:prstGeom prst="rect">
            <a:avLst/>
          </a:prstGeom>
        </p:spPr>
      </p:pic>
      <p:pic>
        <p:nvPicPr>
          <p:cNvPr id="4" name="Picture 3">
            <a:extLst>
              <a:ext uri="{FF2B5EF4-FFF2-40B4-BE49-F238E27FC236}">
                <a16:creationId xmlns:a16="http://schemas.microsoft.com/office/drawing/2014/main" id="{0111EB8B-0153-CA22-8959-9B4DE3D226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0" name="Picture 9" descr="A blue cell">
            <a:extLst>
              <a:ext uri="{FF2B5EF4-FFF2-40B4-BE49-F238E27FC236}">
                <a16:creationId xmlns:a16="http://schemas.microsoft.com/office/drawing/2014/main" id="{ED7A043D-5812-F16D-3BCA-C767C789C225}"/>
              </a:ext>
            </a:extLst>
          </p:cNvPr>
          <p:cNvPicPr>
            <a:picLocks noChangeAspect="1"/>
          </p:cNvPicPr>
          <p:nvPr/>
        </p:nvPicPr>
        <p:blipFill>
          <a:blip r:embed="rId4"/>
          <a:stretch>
            <a:fillRect/>
          </a:stretch>
        </p:blipFill>
        <p:spPr>
          <a:xfrm>
            <a:off x="5506357" y="1597863"/>
            <a:ext cx="1701800" cy="1231900"/>
          </a:xfrm>
          <a:prstGeom prst="rect">
            <a:avLst/>
          </a:prstGeom>
        </p:spPr>
      </p:pic>
      <p:sp>
        <p:nvSpPr>
          <p:cNvPr id="3" name="Content Placeholder 2">
            <a:extLst>
              <a:ext uri="{FF2B5EF4-FFF2-40B4-BE49-F238E27FC236}">
                <a16:creationId xmlns:a16="http://schemas.microsoft.com/office/drawing/2014/main" id="{C783BD91-C845-A2E4-AF80-B795389AE9F4}"/>
              </a:ext>
            </a:extLst>
          </p:cNvPr>
          <p:cNvSpPr>
            <a:spLocks noGrp="1"/>
          </p:cNvSpPr>
          <p:nvPr>
            <p:ph idx="1"/>
          </p:nvPr>
        </p:nvSpPr>
        <p:spPr>
          <a:xfrm>
            <a:off x="3441880" y="3166938"/>
            <a:ext cx="5548404" cy="1752375"/>
          </a:xfrm>
        </p:spPr>
        <p:txBody>
          <a:bodyPr>
            <a:normAutofit fontScale="62500" lnSpcReduction="20000"/>
          </a:bodyPr>
          <a:lstStyle/>
          <a:p>
            <a:pPr marL="0" indent="0">
              <a:lnSpc>
                <a:spcPct val="120000"/>
              </a:lnSpc>
              <a:buNone/>
            </a:pPr>
            <a:r>
              <a:rPr lang="en-GB" dirty="0">
                <a:solidFill>
                  <a:schemeClr val="bg1"/>
                </a:solidFill>
                <a:latin typeface="Indivisible" panose="020B0503000000020004" pitchFamily="34" charset="77"/>
              </a:rPr>
              <a:t>French research facilities are established to conduct psychological experiments on human </a:t>
            </a:r>
            <a:r>
              <a:rPr lang="en-GB" dirty="0" err="1">
                <a:solidFill>
                  <a:schemeClr val="bg1"/>
                </a:solidFill>
                <a:latin typeface="Indivisible" panose="020B0503000000020004" pitchFamily="34" charset="77"/>
              </a:rPr>
              <a:t>fetuses</a:t>
            </a:r>
            <a:r>
              <a:rPr lang="en-GB" dirty="0">
                <a:solidFill>
                  <a:schemeClr val="bg1"/>
                </a:solidFill>
                <a:latin typeface="Indivisible" panose="020B0503000000020004" pitchFamily="34" charset="77"/>
              </a:rPr>
              <a:t> gestated by artificial womb technologies, exposing and depriving them of various environmental stimuli to observe the resulting effects on children.</a:t>
            </a:r>
          </a:p>
        </p:txBody>
      </p:sp>
      <p:sp>
        <p:nvSpPr>
          <p:cNvPr id="2" name="Title 1">
            <a:extLst>
              <a:ext uri="{FF2B5EF4-FFF2-40B4-BE49-F238E27FC236}">
                <a16:creationId xmlns:a16="http://schemas.microsoft.com/office/drawing/2014/main" id="{A76C6760-BD4C-FF74-489E-DCDE256A01B6}"/>
              </a:ext>
            </a:extLst>
          </p:cNvPr>
          <p:cNvSpPr>
            <a:spLocks noGrp="1"/>
          </p:cNvSpPr>
          <p:nvPr>
            <p:ph type="title"/>
          </p:nvPr>
        </p:nvSpPr>
        <p:spPr>
          <a:xfrm>
            <a:off x="3441880" y="2121822"/>
            <a:ext cx="5143980" cy="1325563"/>
          </a:xfrm>
        </p:spPr>
        <p:txBody>
          <a:bodyPr>
            <a:normAutofit/>
          </a:bodyPr>
          <a:lstStyle/>
          <a:p>
            <a:r>
              <a:rPr lang="en-GB" sz="4000" b="1" dirty="0">
                <a:solidFill>
                  <a:schemeClr val="bg1"/>
                </a:solidFill>
                <a:latin typeface="Indivisible SemiBold" panose="020B0503000000020004" pitchFamily="34" charset="77"/>
              </a:rPr>
              <a:t>2141</a:t>
            </a:r>
          </a:p>
        </p:txBody>
      </p:sp>
      <p:sp>
        <p:nvSpPr>
          <p:cNvPr id="12" name="Title 1">
            <a:extLst>
              <a:ext uri="{FF2B5EF4-FFF2-40B4-BE49-F238E27FC236}">
                <a16:creationId xmlns:a16="http://schemas.microsoft.com/office/drawing/2014/main" id="{259A96FC-AC86-46E5-6070-9BF4F52B9CE0}"/>
              </a:ext>
            </a:extLst>
          </p:cNvPr>
          <p:cNvSpPr txBox="1">
            <a:spLocks/>
          </p:cNvSpPr>
          <p:nvPr/>
        </p:nvSpPr>
        <p:spPr>
          <a:xfrm>
            <a:off x="420087" y="-6448"/>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009299"/>
                </a:solidFill>
                <a:latin typeface="Indivisible SemiBold" panose="020B0503000000020004" pitchFamily="34" charset="77"/>
              </a:rPr>
              <a:t>2100s</a:t>
            </a:r>
          </a:p>
        </p:txBody>
      </p:sp>
    </p:spTree>
    <p:extLst>
      <p:ext uri="{BB962C8B-B14F-4D97-AF65-F5344CB8AC3E}">
        <p14:creationId xmlns:p14="http://schemas.microsoft.com/office/powerpoint/2010/main" val="2582695689"/>
      </p:ext>
    </p:extLst>
  </p:cSld>
  <p:clrMapOvr>
    <a:masterClrMapping/>
  </p:clrMapOvr>
  <mc:AlternateContent xmlns:mc="http://schemas.openxmlformats.org/markup-compatibility/2006">
    <mc:Choice xmlns:p14="http://schemas.microsoft.com/office/powerpoint/2010/main" Requires="p14">
      <p:transition spd="med" p14:dur="700" advClick="0" advTm="13000">
        <p:fade/>
      </p:transition>
    </mc:Choice>
    <mc:Fallback>
      <p:transition spd="med" advClick="0" advTm="13000">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EDC45-386F-4376-683F-35F7F14E8F7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F103EC2-6039-BC60-F326-8A32A843F197}"/>
              </a:ext>
              <a:ext uri="{C183D7F6-B498-43B3-948B-1728B52AA6E4}">
                <adec:decorative xmlns:adec="http://schemas.microsoft.com/office/drawing/2017/decorative" val="1"/>
              </a:ext>
            </a:extLst>
          </p:cNvPr>
          <p:cNvSpPr/>
          <p:nvPr/>
        </p:nvSpPr>
        <p:spPr>
          <a:xfrm>
            <a:off x="-132347" y="-102645"/>
            <a:ext cx="12500810" cy="7165182"/>
          </a:xfrm>
          <a:prstGeom prst="rect">
            <a:avLst/>
          </a:prstGeom>
          <a:gradFill>
            <a:gsLst>
              <a:gs pos="0">
                <a:srgbClr val="92EBD9"/>
              </a:gs>
              <a:gs pos="100000">
                <a:srgbClr val="A4C8E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D1B4C169-CA46-13B4-98B5-D0F09125E161}"/>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1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7041981E-A4FF-F0A1-B34B-E74EC2FE347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85431" y="2264235"/>
            <a:ext cx="6465254" cy="2943856"/>
          </a:xfrm>
          <a:prstGeom prst="rect">
            <a:avLst/>
          </a:prstGeom>
        </p:spPr>
      </p:pic>
      <p:pic>
        <p:nvPicPr>
          <p:cNvPr id="4" name="Picture 3">
            <a:extLst>
              <a:ext uri="{FF2B5EF4-FFF2-40B4-BE49-F238E27FC236}">
                <a16:creationId xmlns:a16="http://schemas.microsoft.com/office/drawing/2014/main" id="{90AD1A98-C6C4-6638-ECFE-18B58661F7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0" name="Picture 9" descr="A orange cell">
            <a:extLst>
              <a:ext uri="{FF2B5EF4-FFF2-40B4-BE49-F238E27FC236}">
                <a16:creationId xmlns:a16="http://schemas.microsoft.com/office/drawing/2014/main" id="{0F6A345D-C9A5-CA3E-1812-3FA3967AC1F9}"/>
              </a:ext>
            </a:extLst>
          </p:cNvPr>
          <p:cNvPicPr>
            <a:picLocks noChangeAspect="1"/>
          </p:cNvPicPr>
          <p:nvPr/>
        </p:nvPicPr>
        <p:blipFill>
          <a:blip r:embed="rId4"/>
          <a:stretch>
            <a:fillRect/>
          </a:stretch>
        </p:blipFill>
        <p:spPr>
          <a:xfrm>
            <a:off x="4848513" y="1837799"/>
            <a:ext cx="1663700" cy="1143000"/>
          </a:xfrm>
          <a:prstGeom prst="rect">
            <a:avLst/>
          </a:prstGeom>
        </p:spPr>
      </p:pic>
      <p:sp>
        <p:nvSpPr>
          <p:cNvPr id="3" name="Content Placeholder 2">
            <a:extLst>
              <a:ext uri="{FF2B5EF4-FFF2-40B4-BE49-F238E27FC236}">
                <a16:creationId xmlns:a16="http://schemas.microsoft.com/office/drawing/2014/main" id="{82F3DA1B-12C2-EC16-7F22-9A7F50F74F85}"/>
              </a:ext>
            </a:extLst>
          </p:cNvPr>
          <p:cNvSpPr>
            <a:spLocks noGrp="1"/>
          </p:cNvSpPr>
          <p:nvPr>
            <p:ph idx="1"/>
          </p:nvPr>
        </p:nvSpPr>
        <p:spPr>
          <a:xfrm>
            <a:off x="3406254" y="3455716"/>
            <a:ext cx="5548404" cy="1325563"/>
          </a:xfrm>
        </p:spPr>
        <p:txBody>
          <a:bodyPr>
            <a:normAutofit fontScale="92500"/>
          </a:bodyPr>
          <a:lstStyle/>
          <a:p>
            <a:pPr marL="0" indent="0">
              <a:buNone/>
            </a:pPr>
            <a:r>
              <a:rPr lang="en-GB" dirty="0">
                <a:solidFill>
                  <a:schemeClr val="bg1"/>
                </a:solidFill>
                <a:latin typeface="Indivisible" panose="020B0503000000020004" pitchFamily="34" charset="77"/>
              </a:rPr>
              <a:t>Use of CRISPR to alter 'social' traits such as skin tone, eye colour, and height is permitted in Brazil.</a:t>
            </a:r>
          </a:p>
        </p:txBody>
      </p:sp>
      <p:sp>
        <p:nvSpPr>
          <p:cNvPr id="2" name="Title 1">
            <a:extLst>
              <a:ext uri="{FF2B5EF4-FFF2-40B4-BE49-F238E27FC236}">
                <a16:creationId xmlns:a16="http://schemas.microsoft.com/office/drawing/2014/main" id="{C647DB45-C79D-5CA9-6913-4DBEA7FF8160}"/>
              </a:ext>
            </a:extLst>
          </p:cNvPr>
          <p:cNvSpPr>
            <a:spLocks noGrp="1"/>
          </p:cNvSpPr>
          <p:nvPr>
            <p:ph type="title"/>
          </p:nvPr>
        </p:nvSpPr>
        <p:spPr>
          <a:xfrm>
            <a:off x="3406254" y="2410600"/>
            <a:ext cx="5143980" cy="1325563"/>
          </a:xfrm>
        </p:spPr>
        <p:txBody>
          <a:bodyPr>
            <a:normAutofit/>
          </a:bodyPr>
          <a:lstStyle/>
          <a:p>
            <a:r>
              <a:rPr lang="en-GB" sz="4000" b="1" dirty="0">
                <a:solidFill>
                  <a:schemeClr val="bg1"/>
                </a:solidFill>
                <a:latin typeface="Indivisible SemiBold" panose="020B0503000000020004" pitchFamily="34" charset="77"/>
              </a:rPr>
              <a:t>2159</a:t>
            </a:r>
          </a:p>
        </p:txBody>
      </p:sp>
      <p:sp>
        <p:nvSpPr>
          <p:cNvPr id="12" name="Title 1">
            <a:extLst>
              <a:ext uri="{FF2B5EF4-FFF2-40B4-BE49-F238E27FC236}">
                <a16:creationId xmlns:a16="http://schemas.microsoft.com/office/drawing/2014/main" id="{3EA6C309-028D-169F-9271-B9D180009A45}"/>
              </a:ext>
            </a:extLst>
          </p:cNvPr>
          <p:cNvSpPr txBox="1">
            <a:spLocks/>
          </p:cNvSpPr>
          <p:nvPr/>
        </p:nvSpPr>
        <p:spPr>
          <a:xfrm>
            <a:off x="420087" y="39731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009299"/>
                </a:solidFill>
                <a:latin typeface="Indivisible SemiBold" panose="020B0503000000020004" pitchFamily="34" charset="77"/>
              </a:rPr>
              <a:t>2100s</a:t>
            </a:r>
          </a:p>
        </p:txBody>
      </p:sp>
    </p:spTree>
    <p:extLst>
      <p:ext uri="{BB962C8B-B14F-4D97-AF65-F5344CB8AC3E}">
        <p14:creationId xmlns:p14="http://schemas.microsoft.com/office/powerpoint/2010/main" val="350012963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BF518-DD2B-8C10-1035-059175DD714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64FBD95-E51B-267A-F539-7E081597D556}"/>
              </a:ext>
              <a:ext uri="{C183D7F6-B498-43B3-948B-1728B52AA6E4}">
                <adec:decorative xmlns:adec="http://schemas.microsoft.com/office/drawing/2017/decorative" val="1"/>
              </a:ext>
            </a:extLst>
          </p:cNvPr>
          <p:cNvSpPr/>
          <p:nvPr/>
        </p:nvSpPr>
        <p:spPr>
          <a:xfrm>
            <a:off x="-132347" y="-102645"/>
            <a:ext cx="12500810" cy="7165182"/>
          </a:xfrm>
          <a:prstGeom prst="rect">
            <a:avLst/>
          </a:prstGeom>
          <a:gradFill>
            <a:gsLst>
              <a:gs pos="0">
                <a:srgbClr val="92EBD9"/>
              </a:gs>
              <a:gs pos="100000">
                <a:srgbClr val="A4C8EF"/>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AE1F6A8F-3579-732B-0450-EAC09F843E9B}"/>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1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A379705-0E60-131A-BD0C-AE886F768E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85431" y="2264235"/>
            <a:ext cx="6465254" cy="2943856"/>
          </a:xfrm>
          <a:prstGeom prst="rect">
            <a:avLst/>
          </a:prstGeom>
        </p:spPr>
      </p:pic>
      <p:pic>
        <p:nvPicPr>
          <p:cNvPr id="4" name="Picture 3">
            <a:extLst>
              <a:ext uri="{FF2B5EF4-FFF2-40B4-BE49-F238E27FC236}">
                <a16:creationId xmlns:a16="http://schemas.microsoft.com/office/drawing/2014/main" id="{8002922B-8025-E6CE-B51F-E8AC5B25B0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0" name="Picture 9" descr="A purple cell">
            <a:extLst>
              <a:ext uri="{FF2B5EF4-FFF2-40B4-BE49-F238E27FC236}">
                <a16:creationId xmlns:a16="http://schemas.microsoft.com/office/drawing/2014/main" id="{1122B773-171A-8370-9009-B71C485981D6}"/>
              </a:ext>
            </a:extLst>
          </p:cNvPr>
          <p:cNvPicPr>
            <a:picLocks noChangeAspect="1"/>
          </p:cNvPicPr>
          <p:nvPr/>
        </p:nvPicPr>
        <p:blipFill>
          <a:blip r:embed="rId4"/>
          <a:stretch>
            <a:fillRect/>
          </a:stretch>
        </p:blipFill>
        <p:spPr>
          <a:xfrm>
            <a:off x="5311608" y="1702418"/>
            <a:ext cx="1612900" cy="1270000"/>
          </a:xfrm>
          <a:prstGeom prst="rect">
            <a:avLst/>
          </a:prstGeom>
        </p:spPr>
      </p:pic>
      <p:sp>
        <p:nvSpPr>
          <p:cNvPr id="3" name="Content Placeholder 2">
            <a:extLst>
              <a:ext uri="{FF2B5EF4-FFF2-40B4-BE49-F238E27FC236}">
                <a16:creationId xmlns:a16="http://schemas.microsoft.com/office/drawing/2014/main" id="{9255A639-5F7E-23F9-EF97-2C9E0C7868D6}"/>
              </a:ext>
            </a:extLst>
          </p:cNvPr>
          <p:cNvSpPr>
            <a:spLocks noGrp="1"/>
          </p:cNvSpPr>
          <p:nvPr>
            <p:ph idx="1"/>
          </p:nvPr>
        </p:nvSpPr>
        <p:spPr>
          <a:xfrm>
            <a:off x="3513420" y="3391826"/>
            <a:ext cx="5557637" cy="1699866"/>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A UK research study shows that school attainment gap has narrowed due to widespread optimisation of psychological input prior due to the widespread use of artificial womb facilities.</a:t>
            </a:r>
          </a:p>
        </p:txBody>
      </p:sp>
      <p:sp>
        <p:nvSpPr>
          <p:cNvPr id="2" name="Title 1">
            <a:extLst>
              <a:ext uri="{FF2B5EF4-FFF2-40B4-BE49-F238E27FC236}">
                <a16:creationId xmlns:a16="http://schemas.microsoft.com/office/drawing/2014/main" id="{8B1737E6-998F-3A0B-F123-D19F2FCF6E4C}"/>
              </a:ext>
            </a:extLst>
          </p:cNvPr>
          <p:cNvSpPr>
            <a:spLocks noGrp="1"/>
          </p:cNvSpPr>
          <p:nvPr>
            <p:ph type="title"/>
          </p:nvPr>
        </p:nvSpPr>
        <p:spPr>
          <a:xfrm>
            <a:off x="3406254" y="2410600"/>
            <a:ext cx="5143980" cy="1325563"/>
          </a:xfrm>
        </p:spPr>
        <p:txBody>
          <a:bodyPr>
            <a:normAutofit/>
          </a:bodyPr>
          <a:lstStyle/>
          <a:p>
            <a:r>
              <a:rPr lang="en-GB" sz="4000" b="1" dirty="0">
                <a:solidFill>
                  <a:schemeClr val="bg1"/>
                </a:solidFill>
                <a:latin typeface="Indivisible SemiBold" panose="020B0503000000020004" pitchFamily="34" charset="77"/>
              </a:rPr>
              <a:t>2174</a:t>
            </a:r>
          </a:p>
        </p:txBody>
      </p:sp>
      <p:sp>
        <p:nvSpPr>
          <p:cNvPr id="12" name="Title 1">
            <a:extLst>
              <a:ext uri="{FF2B5EF4-FFF2-40B4-BE49-F238E27FC236}">
                <a16:creationId xmlns:a16="http://schemas.microsoft.com/office/drawing/2014/main" id="{ACAE4AA2-AFF7-94BB-FF51-935F9914E13C}"/>
              </a:ext>
            </a:extLst>
          </p:cNvPr>
          <p:cNvSpPr txBox="1">
            <a:spLocks/>
          </p:cNvSpPr>
          <p:nvPr/>
        </p:nvSpPr>
        <p:spPr>
          <a:xfrm>
            <a:off x="420087" y="39731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009299"/>
                </a:solidFill>
                <a:latin typeface="Indivisible SemiBold" panose="020B0503000000020004" pitchFamily="34" charset="77"/>
              </a:rPr>
              <a:t>2100s</a:t>
            </a:r>
          </a:p>
        </p:txBody>
      </p:sp>
    </p:spTree>
    <p:extLst>
      <p:ext uri="{BB962C8B-B14F-4D97-AF65-F5344CB8AC3E}">
        <p14:creationId xmlns:p14="http://schemas.microsoft.com/office/powerpoint/2010/main" val="410014584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5E588-1923-E342-73C9-42E6A51EF2E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BBB5A4C-09DD-28A8-091A-698F44EFDA8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4C8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D3E18612-FB20-B440-35F2-8B82A9DCFBF0}"/>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167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114D4F40-B4FB-D67D-6B05-E7EBE365733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47970" y="2345081"/>
            <a:ext cx="7223323" cy="2384361"/>
          </a:xfrm>
          <a:prstGeom prst="rect">
            <a:avLst/>
          </a:prstGeom>
        </p:spPr>
      </p:pic>
      <p:pic>
        <p:nvPicPr>
          <p:cNvPr id="4" name="Picture 3">
            <a:extLst>
              <a:ext uri="{FF2B5EF4-FFF2-40B4-BE49-F238E27FC236}">
                <a16:creationId xmlns:a16="http://schemas.microsoft.com/office/drawing/2014/main" id="{C33AA5E2-43FD-27E0-D295-BB3BC9EADC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1" name="Picture 10" descr="A blue cell">
            <a:extLst>
              <a:ext uri="{FF2B5EF4-FFF2-40B4-BE49-F238E27FC236}">
                <a16:creationId xmlns:a16="http://schemas.microsoft.com/office/drawing/2014/main" id="{42A72965-C5C3-47F2-1CF0-3BE141D21087}"/>
              </a:ext>
            </a:extLst>
          </p:cNvPr>
          <p:cNvPicPr>
            <a:picLocks noChangeAspect="1"/>
          </p:cNvPicPr>
          <p:nvPr/>
        </p:nvPicPr>
        <p:blipFill>
          <a:blip r:embed="rId4"/>
          <a:stretch>
            <a:fillRect/>
          </a:stretch>
        </p:blipFill>
        <p:spPr>
          <a:xfrm>
            <a:off x="1193152" y="4139125"/>
            <a:ext cx="1701800" cy="1231900"/>
          </a:xfrm>
          <a:prstGeom prst="rect">
            <a:avLst/>
          </a:prstGeom>
        </p:spPr>
      </p:pic>
      <p:sp>
        <p:nvSpPr>
          <p:cNvPr id="3" name="Content Placeholder 2">
            <a:extLst>
              <a:ext uri="{FF2B5EF4-FFF2-40B4-BE49-F238E27FC236}">
                <a16:creationId xmlns:a16="http://schemas.microsoft.com/office/drawing/2014/main" id="{8FBF856E-B21E-7944-9D06-823B3330B0B4}"/>
              </a:ext>
            </a:extLst>
          </p:cNvPr>
          <p:cNvSpPr>
            <a:spLocks noGrp="1"/>
          </p:cNvSpPr>
          <p:nvPr>
            <p:ph idx="1"/>
          </p:nvPr>
        </p:nvSpPr>
        <p:spPr>
          <a:xfrm>
            <a:off x="2894952" y="3494407"/>
            <a:ext cx="6449598" cy="1325563"/>
          </a:xfrm>
        </p:spPr>
        <p:txBody>
          <a:bodyPr>
            <a:normAutofit/>
          </a:bodyPr>
          <a:lstStyle/>
          <a:p>
            <a:pPr marL="0" indent="0">
              <a:buNone/>
            </a:pPr>
            <a:r>
              <a:rPr lang="en-GB" dirty="0">
                <a:solidFill>
                  <a:schemeClr val="bg1"/>
                </a:solidFill>
                <a:latin typeface="Indivisible" panose="020B0503000000020004" pitchFamily="34" charset="77"/>
              </a:rPr>
              <a:t>CRISPR is used to create human-animal hybrids with sonar and gills.</a:t>
            </a:r>
          </a:p>
        </p:txBody>
      </p:sp>
      <p:sp>
        <p:nvSpPr>
          <p:cNvPr id="2" name="Title 1">
            <a:extLst>
              <a:ext uri="{FF2B5EF4-FFF2-40B4-BE49-F238E27FC236}">
                <a16:creationId xmlns:a16="http://schemas.microsoft.com/office/drawing/2014/main" id="{59ECCD83-D743-9237-57D9-739D3ACE289C}"/>
              </a:ext>
            </a:extLst>
          </p:cNvPr>
          <p:cNvSpPr>
            <a:spLocks noGrp="1"/>
          </p:cNvSpPr>
          <p:nvPr>
            <p:ph type="title"/>
          </p:nvPr>
        </p:nvSpPr>
        <p:spPr>
          <a:xfrm>
            <a:off x="2894952" y="2461166"/>
            <a:ext cx="8714350" cy="1325563"/>
          </a:xfrm>
        </p:spPr>
        <p:txBody>
          <a:bodyPr>
            <a:normAutofit/>
          </a:bodyPr>
          <a:lstStyle/>
          <a:p>
            <a:r>
              <a:rPr lang="en-GB" sz="4000" b="1" dirty="0">
                <a:solidFill>
                  <a:schemeClr val="bg1"/>
                </a:solidFill>
                <a:latin typeface="Indivisible SemiBold" panose="020B0503000000020004" pitchFamily="34" charset="77"/>
              </a:rPr>
              <a:t>2202</a:t>
            </a:r>
          </a:p>
        </p:txBody>
      </p:sp>
      <p:sp>
        <p:nvSpPr>
          <p:cNvPr id="6" name="Title 1">
            <a:extLst>
              <a:ext uri="{FF2B5EF4-FFF2-40B4-BE49-F238E27FC236}">
                <a16:creationId xmlns:a16="http://schemas.microsoft.com/office/drawing/2014/main" id="{17153DBE-5018-4017-1ED9-A5D1518D9BC9}"/>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224571"/>
                </a:solidFill>
                <a:latin typeface="Indivisible SemiBold" panose="020B0503000000020004" pitchFamily="34" charset="77"/>
              </a:rPr>
              <a:t>2200s</a:t>
            </a:r>
          </a:p>
        </p:txBody>
      </p:sp>
    </p:spTree>
    <p:extLst>
      <p:ext uri="{BB962C8B-B14F-4D97-AF65-F5344CB8AC3E}">
        <p14:creationId xmlns:p14="http://schemas.microsoft.com/office/powerpoint/2010/main" val="9282956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7040-520E-137D-09F8-D00A4959820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29D126C-60C4-4353-D2A8-06F52C726A9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4C8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029F9DA2-2D22-5389-B75D-10E17C0BE7E2}"/>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167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7D26D2E-81D6-A9DA-5D9B-FA887FC23F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55777" y="2156800"/>
            <a:ext cx="8280446" cy="2872333"/>
          </a:xfrm>
          <a:prstGeom prst="rect">
            <a:avLst/>
          </a:prstGeom>
        </p:spPr>
      </p:pic>
      <p:pic>
        <p:nvPicPr>
          <p:cNvPr id="4" name="Picture 3">
            <a:extLst>
              <a:ext uri="{FF2B5EF4-FFF2-40B4-BE49-F238E27FC236}">
                <a16:creationId xmlns:a16="http://schemas.microsoft.com/office/drawing/2014/main" id="{290AF364-C8A2-783E-233D-D7FC6AF9D5E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1" name="Picture 10" descr="A red cell">
            <a:extLst>
              <a:ext uri="{FF2B5EF4-FFF2-40B4-BE49-F238E27FC236}">
                <a16:creationId xmlns:a16="http://schemas.microsoft.com/office/drawing/2014/main" id="{33AB0B89-C625-5F37-6EAE-814C051601F1}"/>
              </a:ext>
            </a:extLst>
          </p:cNvPr>
          <p:cNvPicPr>
            <a:picLocks noChangeAspect="1"/>
          </p:cNvPicPr>
          <p:nvPr/>
        </p:nvPicPr>
        <p:blipFill>
          <a:blip r:embed="rId4"/>
          <a:stretch>
            <a:fillRect/>
          </a:stretch>
        </p:blipFill>
        <p:spPr>
          <a:xfrm>
            <a:off x="6596916" y="1691066"/>
            <a:ext cx="1790700" cy="1244600"/>
          </a:xfrm>
          <a:prstGeom prst="rect">
            <a:avLst/>
          </a:prstGeom>
        </p:spPr>
      </p:pic>
      <p:sp>
        <p:nvSpPr>
          <p:cNvPr id="3" name="Content Placeholder 2">
            <a:extLst>
              <a:ext uri="{FF2B5EF4-FFF2-40B4-BE49-F238E27FC236}">
                <a16:creationId xmlns:a16="http://schemas.microsoft.com/office/drawing/2014/main" id="{F3E73605-C0F5-F69C-4625-4A101D67C3D7}"/>
              </a:ext>
            </a:extLst>
          </p:cNvPr>
          <p:cNvSpPr>
            <a:spLocks noGrp="1"/>
          </p:cNvSpPr>
          <p:nvPr>
            <p:ph idx="1"/>
          </p:nvPr>
        </p:nvSpPr>
        <p:spPr>
          <a:xfrm>
            <a:off x="2502759" y="3306126"/>
            <a:ext cx="7417878" cy="1325563"/>
          </a:xfrm>
        </p:spPr>
        <p:txBody>
          <a:bodyPr>
            <a:normAutofit/>
          </a:bodyPr>
          <a:lstStyle/>
          <a:p>
            <a:pPr marL="0" indent="0">
              <a:buNone/>
            </a:pPr>
            <a:r>
              <a:rPr lang="en-GB" dirty="0">
                <a:solidFill>
                  <a:schemeClr val="bg1"/>
                </a:solidFill>
                <a:latin typeface="Indivisible" panose="020B0503000000020004" pitchFamily="34" charset="77"/>
              </a:rPr>
              <a:t>Isolationist community 'Children of the Earth’ is founded in Ethiopia. Members aim to preserve 'natural’ human reproduction. </a:t>
            </a:r>
          </a:p>
        </p:txBody>
      </p:sp>
      <p:sp>
        <p:nvSpPr>
          <p:cNvPr id="2" name="Title 1">
            <a:extLst>
              <a:ext uri="{FF2B5EF4-FFF2-40B4-BE49-F238E27FC236}">
                <a16:creationId xmlns:a16="http://schemas.microsoft.com/office/drawing/2014/main" id="{73F615CA-EAA9-0310-972D-FCD6F97F926F}"/>
              </a:ext>
            </a:extLst>
          </p:cNvPr>
          <p:cNvSpPr>
            <a:spLocks noGrp="1"/>
          </p:cNvSpPr>
          <p:nvPr>
            <p:ph type="title"/>
          </p:nvPr>
        </p:nvSpPr>
        <p:spPr>
          <a:xfrm>
            <a:off x="2502759" y="2272885"/>
            <a:ext cx="8714350" cy="1325563"/>
          </a:xfrm>
        </p:spPr>
        <p:txBody>
          <a:bodyPr>
            <a:normAutofit/>
          </a:bodyPr>
          <a:lstStyle/>
          <a:p>
            <a:r>
              <a:rPr lang="en-GB" sz="4000" b="1" dirty="0">
                <a:solidFill>
                  <a:schemeClr val="bg1"/>
                </a:solidFill>
                <a:latin typeface="Indivisible SemiBold" panose="020B0503000000020004" pitchFamily="34" charset="77"/>
              </a:rPr>
              <a:t>2237</a:t>
            </a:r>
          </a:p>
        </p:txBody>
      </p:sp>
      <p:sp>
        <p:nvSpPr>
          <p:cNvPr id="6" name="Title 1">
            <a:extLst>
              <a:ext uri="{FF2B5EF4-FFF2-40B4-BE49-F238E27FC236}">
                <a16:creationId xmlns:a16="http://schemas.microsoft.com/office/drawing/2014/main" id="{E5731343-7BB4-6372-5A00-C9B46F0B8759}"/>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224571"/>
                </a:solidFill>
                <a:latin typeface="Indivisible SemiBold" panose="020B0503000000020004" pitchFamily="34" charset="77"/>
              </a:rPr>
              <a:t>2200s</a:t>
            </a:r>
          </a:p>
        </p:txBody>
      </p:sp>
    </p:spTree>
    <p:extLst>
      <p:ext uri="{BB962C8B-B14F-4D97-AF65-F5344CB8AC3E}">
        <p14:creationId xmlns:p14="http://schemas.microsoft.com/office/powerpoint/2010/main" val="296418644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96007-1DDE-09B9-7ED2-DCAC1ABCE1E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92AA217-0A57-363F-2AEB-88839452137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4C8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E768C16D-4373-4368-5FD0-B273A5341611}"/>
              </a:ext>
              <a:ext uri="{C183D7F6-B498-43B3-948B-1728B52AA6E4}">
                <adec:decorative xmlns:adec="http://schemas.microsoft.com/office/drawing/2017/decorative" val="1"/>
              </a:ext>
            </a:extLst>
          </p:cNvPr>
          <p:cNvSpPr/>
          <p:nvPr/>
        </p:nvSpPr>
        <p:spPr>
          <a:xfrm>
            <a:off x="-132347" y="2407997"/>
            <a:ext cx="12827069"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167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ADF36E7A-3F9F-C547-26AE-AD3B028BC2E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42329" y="2201020"/>
            <a:ext cx="8446700" cy="2872333"/>
          </a:xfrm>
          <a:prstGeom prst="rect">
            <a:avLst/>
          </a:prstGeom>
        </p:spPr>
      </p:pic>
      <p:pic>
        <p:nvPicPr>
          <p:cNvPr id="4" name="Picture 3">
            <a:extLst>
              <a:ext uri="{FF2B5EF4-FFF2-40B4-BE49-F238E27FC236}">
                <a16:creationId xmlns:a16="http://schemas.microsoft.com/office/drawing/2014/main" id="{D20B6E41-E171-3D93-EF17-B65A4E7E4C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1" name="Picture 10" descr="A orange cell">
            <a:extLst>
              <a:ext uri="{FF2B5EF4-FFF2-40B4-BE49-F238E27FC236}">
                <a16:creationId xmlns:a16="http://schemas.microsoft.com/office/drawing/2014/main" id="{4E681DA8-CEDF-DF85-F5AE-7CECA1ED5E09}"/>
              </a:ext>
            </a:extLst>
          </p:cNvPr>
          <p:cNvPicPr>
            <a:picLocks noChangeAspect="1"/>
          </p:cNvPicPr>
          <p:nvPr/>
        </p:nvPicPr>
        <p:blipFill>
          <a:blip r:embed="rId4"/>
          <a:stretch>
            <a:fillRect/>
          </a:stretch>
        </p:blipFill>
        <p:spPr>
          <a:xfrm>
            <a:off x="4254500" y="1964158"/>
            <a:ext cx="1841500" cy="1282700"/>
          </a:xfrm>
          <a:prstGeom prst="rect">
            <a:avLst/>
          </a:prstGeom>
        </p:spPr>
      </p:pic>
      <p:sp>
        <p:nvSpPr>
          <p:cNvPr id="3" name="Content Placeholder 2">
            <a:extLst>
              <a:ext uri="{FF2B5EF4-FFF2-40B4-BE49-F238E27FC236}">
                <a16:creationId xmlns:a16="http://schemas.microsoft.com/office/drawing/2014/main" id="{5368E821-C7E3-3CE8-5ED3-7AAB040E7D6C}"/>
              </a:ext>
            </a:extLst>
          </p:cNvPr>
          <p:cNvSpPr>
            <a:spLocks noGrp="1"/>
          </p:cNvSpPr>
          <p:nvPr>
            <p:ph idx="1"/>
          </p:nvPr>
        </p:nvSpPr>
        <p:spPr>
          <a:xfrm>
            <a:off x="2289311" y="3350346"/>
            <a:ext cx="7417878" cy="1325563"/>
          </a:xfrm>
        </p:spPr>
        <p:txBody>
          <a:bodyPr>
            <a:normAutofit/>
          </a:bodyPr>
          <a:lstStyle/>
          <a:p>
            <a:pPr marL="0" indent="0">
              <a:buNone/>
            </a:pPr>
            <a:r>
              <a:rPr lang="en-GB" dirty="0">
                <a:solidFill>
                  <a:schemeClr val="bg1"/>
                </a:solidFill>
                <a:latin typeface="Indivisible" panose="020B0503000000020004" pitchFamily="34" charset="77"/>
              </a:rPr>
              <a:t>Gene edited populations in North Korea, Chile and The Isle of Man are no longer able to procreate with unedited populations.</a:t>
            </a:r>
          </a:p>
        </p:txBody>
      </p:sp>
      <p:sp>
        <p:nvSpPr>
          <p:cNvPr id="2" name="Title 1">
            <a:extLst>
              <a:ext uri="{FF2B5EF4-FFF2-40B4-BE49-F238E27FC236}">
                <a16:creationId xmlns:a16="http://schemas.microsoft.com/office/drawing/2014/main" id="{3C1B3324-51FC-C617-2634-0D80AB2D1640}"/>
              </a:ext>
            </a:extLst>
          </p:cNvPr>
          <p:cNvSpPr>
            <a:spLocks noGrp="1"/>
          </p:cNvSpPr>
          <p:nvPr>
            <p:ph type="title"/>
          </p:nvPr>
        </p:nvSpPr>
        <p:spPr>
          <a:xfrm>
            <a:off x="2289311" y="2317105"/>
            <a:ext cx="8714350" cy="1325563"/>
          </a:xfrm>
        </p:spPr>
        <p:txBody>
          <a:bodyPr>
            <a:normAutofit/>
          </a:bodyPr>
          <a:lstStyle/>
          <a:p>
            <a:r>
              <a:rPr lang="en-GB" sz="4000" b="1" dirty="0">
                <a:solidFill>
                  <a:schemeClr val="bg1"/>
                </a:solidFill>
                <a:latin typeface="Indivisible SemiBold" panose="020B0503000000020004" pitchFamily="34" charset="77"/>
              </a:rPr>
              <a:t>2299</a:t>
            </a:r>
          </a:p>
        </p:txBody>
      </p:sp>
      <p:sp>
        <p:nvSpPr>
          <p:cNvPr id="6" name="Title 1">
            <a:extLst>
              <a:ext uri="{FF2B5EF4-FFF2-40B4-BE49-F238E27FC236}">
                <a16:creationId xmlns:a16="http://schemas.microsoft.com/office/drawing/2014/main" id="{1140CE85-F083-12B3-E4FD-05F91385587D}"/>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224571"/>
                </a:solidFill>
                <a:latin typeface="Indivisible SemiBold" panose="020B0503000000020004" pitchFamily="34" charset="77"/>
              </a:rPr>
              <a:t>2200s</a:t>
            </a:r>
          </a:p>
        </p:txBody>
      </p:sp>
    </p:spTree>
    <p:extLst>
      <p:ext uri="{BB962C8B-B14F-4D97-AF65-F5344CB8AC3E}">
        <p14:creationId xmlns:p14="http://schemas.microsoft.com/office/powerpoint/2010/main" val="5532391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31347-316D-A983-50DB-1839A5F7D85F}"/>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5D880DB2-12B9-8D9C-3576-5BEFDB993CE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gradFill flip="none" rotWithShape="1">
            <a:gsLst>
              <a:gs pos="0">
                <a:srgbClr val="2D4F72"/>
              </a:gs>
              <a:gs pos="50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5716FD8C-EDCE-D353-D741-0B403DECBBE9}"/>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2D4F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8F7EC2F-9ED8-679B-C8D8-9915B8A35C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56267" y="1489522"/>
            <a:ext cx="8485773" cy="4033388"/>
          </a:xfrm>
          <a:prstGeom prst="rect">
            <a:avLst/>
          </a:prstGeom>
        </p:spPr>
      </p:pic>
      <p:pic>
        <p:nvPicPr>
          <p:cNvPr id="25" name="Picture 24">
            <a:extLst>
              <a:ext uri="{FF2B5EF4-FFF2-40B4-BE49-F238E27FC236}">
                <a16:creationId xmlns:a16="http://schemas.microsoft.com/office/drawing/2014/main" id="{EBDBE05E-78AB-BD37-BF06-4B7AB12884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683" y="5522910"/>
            <a:ext cx="2454516" cy="1259840"/>
          </a:xfrm>
          <a:prstGeom prst="rect">
            <a:avLst/>
          </a:prstGeom>
        </p:spPr>
      </p:pic>
      <p:pic>
        <p:nvPicPr>
          <p:cNvPr id="4" name="Picture 3">
            <a:extLst>
              <a:ext uri="{FF2B5EF4-FFF2-40B4-BE49-F238E27FC236}">
                <a16:creationId xmlns:a16="http://schemas.microsoft.com/office/drawing/2014/main" id="{4B1BEA47-3220-1283-FF29-D5452E35FFC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418277" y="3114365"/>
            <a:ext cx="2034707" cy="3218703"/>
          </a:xfrm>
          <a:prstGeom prst="rect">
            <a:avLst/>
          </a:prstGeom>
        </p:spPr>
      </p:pic>
      <p:pic>
        <p:nvPicPr>
          <p:cNvPr id="9" name="Picture 8">
            <a:extLst>
              <a:ext uri="{FF2B5EF4-FFF2-40B4-BE49-F238E27FC236}">
                <a16:creationId xmlns:a16="http://schemas.microsoft.com/office/drawing/2014/main" id="{2425CA93-2D49-9C37-9337-5CBA49E987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549071" y="3254799"/>
            <a:ext cx="1799735" cy="2960090"/>
          </a:xfrm>
          <a:prstGeom prst="rect">
            <a:avLst/>
          </a:prstGeom>
        </p:spPr>
      </p:pic>
      <p:pic>
        <p:nvPicPr>
          <p:cNvPr id="12" name="Picture 11" descr="A green cell">
            <a:extLst>
              <a:ext uri="{FF2B5EF4-FFF2-40B4-BE49-F238E27FC236}">
                <a16:creationId xmlns:a16="http://schemas.microsoft.com/office/drawing/2014/main" id="{A1B23E1B-FF3F-AF6D-1C46-C4E1072333EC}"/>
              </a:ext>
            </a:extLst>
          </p:cNvPr>
          <p:cNvPicPr>
            <a:picLocks noChangeAspect="1"/>
          </p:cNvPicPr>
          <p:nvPr/>
        </p:nvPicPr>
        <p:blipFill>
          <a:blip r:embed="rId7"/>
          <a:stretch>
            <a:fillRect/>
          </a:stretch>
        </p:blipFill>
        <p:spPr>
          <a:xfrm>
            <a:off x="4956203" y="795172"/>
            <a:ext cx="1485900" cy="1143000"/>
          </a:xfrm>
          <a:prstGeom prst="rect">
            <a:avLst/>
          </a:prstGeom>
        </p:spPr>
      </p:pic>
      <p:sp>
        <p:nvSpPr>
          <p:cNvPr id="3" name="Content Placeholder 2">
            <a:extLst>
              <a:ext uri="{FF2B5EF4-FFF2-40B4-BE49-F238E27FC236}">
                <a16:creationId xmlns:a16="http://schemas.microsoft.com/office/drawing/2014/main" id="{F51D1C72-3911-B690-387F-60FB2357D118}"/>
              </a:ext>
            </a:extLst>
          </p:cNvPr>
          <p:cNvSpPr>
            <a:spLocks noGrp="1"/>
          </p:cNvSpPr>
          <p:nvPr>
            <p:ph idx="1"/>
          </p:nvPr>
        </p:nvSpPr>
        <p:spPr>
          <a:xfrm>
            <a:off x="2165244" y="2774585"/>
            <a:ext cx="7215823" cy="3049725"/>
          </a:xfrm>
        </p:spPr>
        <p:txBody>
          <a:bodyPr>
            <a:noAutofit/>
          </a:bodyPr>
          <a:lstStyle/>
          <a:p>
            <a:pPr marL="0" indent="0">
              <a:buNone/>
            </a:pPr>
            <a:r>
              <a:rPr lang="en-GB" sz="2400" dirty="0">
                <a:solidFill>
                  <a:schemeClr val="bg1"/>
                </a:solidFill>
                <a:latin typeface="Indivisible" panose="020B0503000000020004" pitchFamily="34" charset="77"/>
              </a:rPr>
              <a:t>Publication of H. G. Wells’ The Island of Doctor Moreau. This novel builds on the trope of the mad scientist that Mary Shelley originated in Frankenstein to question the ethics of scientific ambition and artificial creation. Wells’ Doctor Moreau, an exiled vivisectionist, splices together animals to create humanoid creatures.</a:t>
            </a:r>
          </a:p>
        </p:txBody>
      </p:sp>
      <p:sp>
        <p:nvSpPr>
          <p:cNvPr id="2" name="Title 1">
            <a:extLst>
              <a:ext uri="{FF2B5EF4-FFF2-40B4-BE49-F238E27FC236}">
                <a16:creationId xmlns:a16="http://schemas.microsoft.com/office/drawing/2014/main" id="{FC128ADD-6EE2-C390-301E-7353138449A0}"/>
              </a:ext>
            </a:extLst>
          </p:cNvPr>
          <p:cNvSpPr>
            <a:spLocks noGrp="1"/>
          </p:cNvSpPr>
          <p:nvPr>
            <p:ph type="title"/>
          </p:nvPr>
        </p:nvSpPr>
        <p:spPr>
          <a:xfrm>
            <a:off x="2165244" y="1668072"/>
            <a:ext cx="4119688" cy="1325563"/>
          </a:xfrm>
        </p:spPr>
        <p:txBody>
          <a:bodyPr>
            <a:normAutofit/>
          </a:bodyPr>
          <a:lstStyle/>
          <a:p>
            <a:r>
              <a:rPr lang="en-GB" sz="4000" b="1" dirty="0">
                <a:solidFill>
                  <a:schemeClr val="bg1"/>
                </a:solidFill>
                <a:latin typeface="Indivisible SemiBold" panose="020B0503000000020004" pitchFamily="34" charset="77"/>
              </a:rPr>
              <a:t>1896</a:t>
            </a:r>
          </a:p>
        </p:txBody>
      </p:sp>
      <p:sp>
        <p:nvSpPr>
          <p:cNvPr id="6" name="Title 1">
            <a:extLst>
              <a:ext uri="{FF2B5EF4-FFF2-40B4-BE49-F238E27FC236}">
                <a16:creationId xmlns:a16="http://schemas.microsoft.com/office/drawing/2014/main" id="{E3482E04-FFC0-F1F5-4499-6F17C001FB3E}"/>
              </a:ext>
            </a:extLst>
          </p:cNvPr>
          <p:cNvSpPr txBox="1">
            <a:spLocks/>
          </p:cNvSpPr>
          <p:nvPr/>
        </p:nvSpPr>
        <p:spPr>
          <a:xfrm>
            <a:off x="3170717" y="15702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chemeClr val="bg1"/>
                </a:solidFill>
                <a:latin typeface="Indivisible SemiBold" panose="020B0503000000020004" pitchFamily="34" charset="77"/>
              </a:rPr>
              <a:t>1800s</a:t>
            </a:r>
          </a:p>
        </p:txBody>
      </p:sp>
    </p:spTree>
    <p:extLst>
      <p:ext uri="{BB962C8B-B14F-4D97-AF65-F5344CB8AC3E}">
        <p14:creationId xmlns:p14="http://schemas.microsoft.com/office/powerpoint/2010/main" val="308248460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E067E-7353-6D3A-CB34-5CC46AC2E84E}"/>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125CD505-974D-A971-917E-346F081A0C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D6986E2F-A591-D615-6A17-A6FE83026E65}"/>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B68E44D0-054A-D458-6C9B-834AE5DBC9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53268" y="1316766"/>
            <a:ext cx="7326215" cy="3506074"/>
          </a:xfrm>
          <a:prstGeom prst="rect">
            <a:avLst/>
          </a:prstGeom>
        </p:spPr>
      </p:pic>
      <p:pic>
        <p:nvPicPr>
          <p:cNvPr id="25" name="Picture 24">
            <a:extLst>
              <a:ext uri="{FF2B5EF4-FFF2-40B4-BE49-F238E27FC236}">
                <a16:creationId xmlns:a16="http://schemas.microsoft.com/office/drawing/2014/main" id="{2CC39CD9-A0E5-FDD9-9627-3A568E729E1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8" name="Picture 7">
            <a:extLst>
              <a:ext uri="{FF2B5EF4-FFF2-40B4-BE49-F238E27FC236}">
                <a16:creationId xmlns:a16="http://schemas.microsoft.com/office/drawing/2014/main" id="{5DC107C0-0108-C67B-13A4-C924491FD3B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10052" y="4229976"/>
            <a:ext cx="3089725" cy="2362066"/>
          </a:xfrm>
          <a:prstGeom prst="rect">
            <a:avLst/>
          </a:prstGeom>
        </p:spPr>
      </p:pic>
      <p:pic>
        <p:nvPicPr>
          <p:cNvPr id="10" name="Picture 9">
            <a:extLst>
              <a:ext uri="{FF2B5EF4-FFF2-40B4-BE49-F238E27FC236}">
                <a16:creationId xmlns:a16="http://schemas.microsoft.com/office/drawing/2014/main" id="{20D5A211-0E69-E0E2-13E3-913B25CE6BA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24047" y="4359025"/>
            <a:ext cx="2861733" cy="2113780"/>
          </a:xfrm>
          <a:prstGeom prst="rect">
            <a:avLst/>
          </a:prstGeom>
        </p:spPr>
      </p:pic>
      <p:pic>
        <p:nvPicPr>
          <p:cNvPr id="13" name="Picture 12" descr="A yellow cell">
            <a:extLst>
              <a:ext uri="{FF2B5EF4-FFF2-40B4-BE49-F238E27FC236}">
                <a16:creationId xmlns:a16="http://schemas.microsoft.com/office/drawing/2014/main" id="{1589BE73-400C-FEA3-CA2D-80618FCC34F5}"/>
              </a:ext>
            </a:extLst>
          </p:cNvPr>
          <p:cNvPicPr>
            <a:picLocks noChangeAspect="1"/>
          </p:cNvPicPr>
          <p:nvPr/>
        </p:nvPicPr>
        <p:blipFill>
          <a:blip r:embed="rId7"/>
          <a:stretch>
            <a:fillRect/>
          </a:stretch>
        </p:blipFill>
        <p:spPr>
          <a:xfrm>
            <a:off x="6717648" y="954266"/>
            <a:ext cx="1587500" cy="1295400"/>
          </a:xfrm>
          <a:prstGeom prst="rect">
            <a:avLst/>
          </a:prstGeom>
        </p:spPr>
      </p:pic>
      <p:sp>
        <p:nvSpPr>
          <p:cNvPr id="3" name="Content Placeholder 2">
            <a:extLst>
              <a:ext uri="{FF2B5EF4-FFF2-40B4-BE49-F238E27FC236}">
                <a16:creationId xmlns:a16="http://schemas.microsoft.com/office/drawing/2014/main" id="{F9CBF130-03D0-0ECA-17EC-A5200B21F42D}"/>
              </a:ext>
            </a:extLst>
          </p:cNvPr>
          <p:cNvSpPr>
            <a:spLocks noGrp="1"/>
          </p:cNvSpPr>
          <p:nvPr>
            <p:ph idx="1"/>
          </p:nvPr>
        </p:nvSpPr>
        <p:spPr>
          <a:xfrm>
            <a:off x="2906131" y="2459958"/>
            <a:ext cx="6422073" cy="2597284"/>
          </a:xfrm>
        </p:spPr>
        <p:txBody>
          <a:bodyPr>
            <a:noAutofit/>
          </a:bodyPr>
          <a:lstStyle/>
          <a:p>
            <a:pPr marL="0" indent="0">
              <a:buNone/>
            </a:pPr>
            <a:r>
              <a:rPr lang="en-GB" sz="2400" dirty="0">
                <a:solidFill>
                  <a:schemeClr val="bg1"/>
                </a:solidFill>
                <a:latin typeface="Indivisible" panose="020B0503000000020004" pitchFamily="34" charset="77"/>
              </a:rPr>
              <a:t>‘The </a:t>
            </a:r>
            <a:r>
              <a:rPr lang="en-GB" sz="2400" dirty="0" err="1">
                <a:solidFill>
                  <a:schemeClr val="bg1"/>
                </a:solidFill>
                <a:latin typeface="Indivisible" panose="020B0503000000020004" pitchFamily="34" charset="77"/>
              </a:rPr>
              <a:t>Infantorium</a:t>
            </a:r>
            <a:r>
              <a:rPr lang="en-GB" sz="2400" dirty="0">
                <a:solidFill>
                  <a:schemeClr val="bg1"/>
                </a:solidFill>
                <a:latin typeface="Indivisible" panose="020B0503000000020004" pitchFamily="34" charset="77"/>
              </a:rPr>
              <a:t>’ run by Martin </a:t>
            </a:r>
            <a:r>
              <a:rPr lang="en-GB" sz="2400" dirty="0" err="1">
                <a:solidFill>
                  <a:schemeClr val="bg1"/>
                </a:solidFill>
                <a:latin typeface="Indivisible" panose="020B0503000000020004" pitchFamily="34" charset="77"/>
              </a:rPr>
              <a:t>Couney</a:t>
            </a:r>
            <a:r>
              <a:rPr lang="en-GB" sz="2400" dirty="0">
                <a:solidFill>
                  <a:schemeClr val="bg1"/>
                </a:solidFill>
                <a:latin typeface="Indivisible" panose="020B0503000000020004" pitchFamily="34" charset="77"/>
              </a:rPr>
              <a:t> at Luna Park, Coney Island, US. This attraction allowed visitors to see premature babies in incubators with entry fees helping to fund staff and incubator costs to save these babies’ lives. </a:t>
            </a:r>
          </a:p>
        </p:txBody>
      </p:sp>
      <p:sp>
        <p:nvSpPr>
          <p:cNvPr id="2" name="Title 1">
            <a:extLst>
              <a:ext uri="{FF2B5EF4-FFF2-40B4-BE49-F238E27FC236}">
                <a16:creationId xmlns:a16="http://schemas.microsoft.com/office/drawing/2014/main" id="{5BA97EDC-E1BE-9753-89E5-39D106662DE0}"/>
              </a:ext>
            </a:extLst>
          </p:cNvPr>
          <p:cNvSpPr>
            <a:spLocks noGrp="1"/>
          </p:cNvSpPr>
          <p:nvPr>
            <p:ph type="title"/>
          </p:nvPr>
        </p:nvSpPr>
        <p:spPr>
          <a:xfrm>
            <a:off x="2877720" y="1367273"/>
            <a:ext cx="4119688" cy="1325563"/>
          </a:xfrm>
        </p:spPr>
        <p:txBody>
          <a:bodyPr>
            <a:normAutofit/>
          </a:bodyPr>
          <a:lstStyle/>
          <a:p>
            <a:r>
              <a:rPr lang="en-GB" sz="4000" b="1" dirty="0">
                <a:solidFill>
                  <a:schemeClr val="bg1"/>
                </a:solidFill>
                <a:latin typeface="Indivisible SemiBold" panose="020B0503000000020004" pitchFamily="34" charset="77"/>
              </a:rPr>
              <a:t>1903 - 1943</a:t>
            </a:r>
          </a:p>
        </p:txBody>
      </p:sp>
      <p:sp>
        <p:nvSpPr>
          <p:cNvPr id="6" name="Title 1">
            <a:extLst>
              <a:ext uri="{FF2B5EF4-FFF2-40B4-BE49-F238E27FC236}">
                <a16:creationId xmlns:a16="http://schemas.microsoft.com/office/drawing/2014/main" id="{C410D532-2B82-2CFD-F3F8-FB8F54939A4D}"/>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1900s</a:t>
            </a:r>
          </a:p>
        </p:txBody>
      </p:sp>
    </p:spTree>
    <p:extLst>
      <p:ext uri="{BB962C8B-B14F-4D97-AF65-F5344CB8AC3E}">
        <p14:creationId xmlns:p14="http://schemas.microsoft.com/office/powerpoint/2010/main" val="246968175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91159-BD70-FA3F-572E-68C4740C887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40996B-88F3-3006-34E8-39EBC5F0434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4648309E-F13E-0322-2510-DC9115713BFD}"/>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D395B2DA-A6B2-E80B-7B08-76D67FD3A1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01301" y="1827838"/>
            <a:ext cx="7789398" cy="3202323"/>
          </a:xfrm>
          <a:prstGeom prst="rect">
            <a:avLst/>
          </a:prstGeom>
        </p:spPr>
      </p:pic>
      <p:pic>
        <p:nvPicPr>
          <p:cNvPr id="10" name="Picture 9">
            <a:extLst>
              <a:ext uri="{FF2B5EF4-FFF2-40B4-BE49-F238E27FC236}">
                <a16:creationId xmlns:a16="http://schemas.microsoft.com/office/drawing/2014/main" id="{9ACD5578-40B5-2D9D-AFEC-6532B6FEFE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4" name="Picture 13" descr="A orange cell">
            <a:extLst>
              <a:ext uri="{FF2B5EF4-FFF2-40B4-BE49-F238E27FC236}">
                <a16:creationId xmlns:a16="http://schemas.microsoft.com/office/drawing/2014/main" id="{23318221-17FE-C991-04F1-1A392609901A}"/>
              </a:ext>
            </a:extLst>
          </p:cNvPr>
          <p:cNvPicPr>
            <a:picLocks noChangeAspect="1"/>
          </p:cNvPicPr>
          <p:nvPr/>
        </p:nvPicPr>
        <p:blipFill>
          <a:blip r:embed="rId4"/>
          <a:stretch>
            <a:fillRect/>
          </a:stretch>
        </p:blipFill>
        <p:spPr>
          <a:xfrm>
            <a:off x="1369451" y="4532309"/>
            <a:ext cx="1663700" cy="1143000"/>
          </a:xfrm>
          <a:prstGeom prst="rect">
            <a:avLst/>
          </a:prstGeom>
        </p:spPr>
      </p:pic>
      <p:sp>
        <p:nvSpPr>
          <p:cNvPr id="3" name="Content Placeholder 2">
            <a:extLst>
              <a:ext uri="{FF2B5EF4-FFF2-40B4-BE49-F238E27FC236}">
                <a16:creationId xmlns:a16="http://schemas.microsoft.com/office/drawing/2014/main" id="{D39838DC-7931-60CE-A4F2-761A5EAD212E}"/>
              </a:ext>
            </a:extLst>
          </p:cNvPr>
          <p:cNvSpPr>
            <a:spLocks noGrp="1"/>
          </p:cNvSpPr>
          <p:nvPr>
            <p:ph idx="1"/>
          </p:nvPr>
        </p:nvSpPr>
        <p:spPr>
          <a:xfrm>
            <a:off x="2633723" y="3127822"/>
            <a:ext cx="7356975" cy="1325563"/>
          </a:xfrm>
        </p:spPr>
        <p:txBody>
          <a:bodyPr/>
          <a:lstStyle/>
          <a:p>
            <a:pPr marL="0" indent="0">
              <a:buNone/>
            </a:pPr>
            <a:r>
              <a:rPr lang="en-GB" dirty="0">
                <a:solidFill>
                  <a:schemeClr val="bg1"/>
                </a:solidFill>
                <a:latin typeface="Indivisible" panose="020B0503000000020004" pitchFamily="34" charset="77"/>
              </a:rPr>
              <a:t>The first maternity benefit laws were passed in the UK, offering 30 shillings to cover maternity costs. </a:t>
            </a:r>
          </a:p>
        </p:txBody>
      </p:sp>
      <p:sp>
        <p:nvSpPr>
          <p:cNvPr id="2" name="Title 1">
            <a:extLst>
              <a:ext uri="{FF2B5EF4-FFF2-40B4-BE49-F238E27FC236}">
                <a16:creationId xmlns:a16="http://schemas.microsoft.com/office/drawing/2014/main" id="{20089759-6888-FCFA-249C-23A196A2E421}"/>
              </a:ext>
            </a:extLst>
          </p:cNvPr>
          <p:cNvSpPr>
            <a:spLocks noGrp="1"/>
          </p:cNvSpPr>
          <p:nvPr>
            <p:ph type="title"/>
          </p:nvPr>
        </p:nvSpPr>
        <p:spPr>
          <a:xfrm>
            <a:off x="2633723" y="2094136"/>
            <a:ext cx="8714350" cy="1325563"/>
          </a:xfrm>
        </p:spPr>
        <p:txBody>
          <a:bodyPr>
            <a:normAutofit/>
          </a:bodyPr>
          <a:lstStyle/>
          <a:p>
            <a:r>
              <a:rPr lang="en-GB" sz="4000" b="1" dirty="0">
                <a:solidFill>
                  <a:schemeClr val="bg1"/>
                </a:solidFill>
                <a:latin typeface="Indivisible SemiBold" panose="020B0503000000020004" pitchFamily="34" charset="77"/>
              </a:rPr>
              <a:t>1911</a:t>
            </a:r>
          </a:p>
        </p:txBody>
      </p:sp>
      <p:sp>
        <p:nvSpPr>
          <p:cNvPr id="7" name="Title 1">
            <a:extLst>
              <a:ext uri="{FF2B5EF4-FFF2-40B4-BE49-F238E27FC236}">
                <a16:creationId xmlns:a16="http://schemas.microsoft.com/office/drawing/2014/main" id="{359C92E4-39B7-1826-B549-9986202C8D4F}"/>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1900s</a:t>
            </a:r>
          </a:p>
        </p:txBody>
      </p:sp>
    </p:spTree>
    <p:extLst>
      <p:ext uri="{BB962C8B-B14F-4D97-AF65-F5344CB8AC3E}">
        <p14:creationId xmlns:p14="http://schemas.microsoft.com/office/powerpoint/2010/main" val="171365630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1A069-8122-1D4F-D213-70B691223C2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BADDDCA-DDCB-EB50-E363-1722530382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671179C9-849E-4FA7-F712-4D5890497308}"/>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2CDB16E-14B1-10C1-95FE-6E5FD3BA73F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2138" y="1623920"/>
            <a:ext cx="9842862" cy="3989479"/>
          </a:xfrm>
          <a:prstGeom prst="rect">
            <a:avLst/>
          </a:prstGeom>
        </p:spPr>
      </p:pic>
      <p:pic>
        <p:nvPicPr>
          <p:cNvPr id="9" name="Picture 8">
            <a:extLst>
              <a:ext uri="{FF2B5EF4-FFF2-40B4-BE49-F238E27FC236}">
                <a16:creationId xmlns:a16="http://schemas.microsoft.com/office/drawing/2014/main" id="{F758A5E9-117C-35C7-78B4-A51FFBE55B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15293" y="5598160"/>
            <a:ext cx="2454516" cy="1259840"/>
          </a:xfrm>
          <a:prstGeom prst="rect">
            <a:avLst/>
          </a:prstGeom>
        </p:spPr>
      </p:pic>
      <p:pic>
        <p:nvPicPr>
          <p:cNvPr id="11" name="Picture 10" descr="An orange cell">
            <a:extLst>
              <a:ext uri="{FF2B5EF4-FFF2-40B4-BE49-F238E27FC236}">
                <a16:creationId xmlns:a16="http://schemas.microsoft.com/office/drawing/2014/main" id="{872316FB-9FAE-D00C-BD69-84E028AD0955}"/>
              </a:ext>
            </a:extLst>
          </p:cNvPr>
          <p:cNvPicPr>
            <a:picLocks noChangeAspect="1"/>
          </p:cNvPicPr>
          <p:nvPr/>
        </p:nvPicPr>
        <p:blipFill>
          <a:blip r:embed="rId4"/>
          <a:stretch>
            <a:fillRect/>
          </a:stretch>
        </p:blipFill>
        <p:spPr>
          <a:xfrm>
            <a:off x="4209869" y="1052420"/>
            <a:ext cx="1663700" cy="1143000"/>
          </a:xfrm>
          <a:prstGeom prst="rect">
            <a:avLst/>
          </a:prstGeom>
        </p:spPr>
      </p:pic>
      <p:sp>
        <p:nvSpPr>
          <p:cNvPr id="3" name="Content Placeholder 2">
            <a:extLst>
              <a:ext uri="{FF2B5EF4-FFF2-40B4-BE49-F238E27FC236}">
                <a16:creationId xmlns:a16="http://schemas.microsoft.com/office/drawing/2014/main" id="{27F4506E-ED42-2AF0-20A3-C8FD53880935}"/>
              </a:ext>
            </a:extLst>
          </p:cNvPr>
          <p:cNvSpPr>
            <a:spLocks noGrp="1"/>
          </p:cNvSpPr>
          <p:nvPr>
            <p:ph idx="1"/>
          </p:nvPr>
        </p:nvSpPr>
        <p:spPr>
          <a:xfrm>
            <a:off x="1484750" y="3100017"/>
            <a:ext cx="8618316" cy="2854593"/>
          </a:xfrm>
        </p:spPr>
        <p:txBody>
          <a:bodyPr>
            <a:normAutofit/>
          </a:bodyPr>
          <a:lstStyle/>
          <a:p>
            <a:pPr marL="0" indent="0">
              <a:buNone/>
            </a:pPr>
            <a:r>
              <a:rPr lang="en-GB" dirty="0">
                <a:solidFill>
                  <a:schemeClr val="bg1"/>
                </a:solidFill>
                <a:latin typeface="Indivisible" panose="020B0503000000020004" pitchFamily="34" charset="77"/>
              </a:rPr>
              <a:t>The first International Eugenics Congress was held by the Eugenics Society at the University of London, in South Kensington, London, UK. This conference was held to disseminate and advocate for eugenicist ideas. </a:t>
            </a:r>
          </a:p>
        </p:txBody>
      </p:sp>
      <p:sp>
        <p:nvSpPr>
          <p:cNvPr id="2" name="Title 1">
            <a:extLst>
              <a:ext uri="{FF2B5EF4-FFF2-40B4-BE49-F238E27FC236}">
                <a16:creationId xmlns:a16="http://schemas.microsoft.com/office/drawing/2014/main" id="{8B817CC5-9F30-D40A-055F-EB8ECBFF1690}"/>
              </a:ext>
            </a:extLst>
          </p:cNvPr>
          <p:cNvSpPr>
            <a:spLocks noGrp="1"/>
          </p:cNvSpPr>
          <p:nvPr>
            <p:ph type="title"/>
          </p:nvPr>
        </p:nvSpPr>
        <p:spPr>
          <a:xfrm>
            <a:off x="1436733" y="1965131"/>
            <a:ext cx="8714350" cy="1325563"/>
          </a:xfrm>
        </p:spPr>
        <p:txBody>
          <a:bodyPr>
            <a:normAutofit/>
          </a:bodyPr>
          <a:lstStyle/>
          <a:p>
            <a:r>
              <a:rPr lang="en-GB" sz="4000" b="1" dirty="0">
                <a:solidFill>
                  <a:schemeClr val="bg1"/>
                </a:solidFill>
                <a:latin typeface="Indivisible SemiBold" panose="020B0503000000020004" pitchFamily="34" charset="77"/>
              </a:rPr>
              <a:t>1912</a:t>
            </a:r>
          </a:p>
        </p:txBody>
      </p:sp>
      <p:sp>
        <p:nvSpPr>
          <p:cNvPr id="6" name="Title 1">
            <a:extLst>
              <a:ext uri="{FF2B5EF4-FFF2-40B4-BE49-F238E27FC236}">
                <a16:creationId xmlns:a16="http://schemas.microsoft.com/office/drawing/2014/main" id="{CC97B32B-8031-C9D7-0A35-012276734C7A}"/>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1910s</a:t>
            </a:r>
          </a:p>
        </p:txBody>
      </p:sp>
    </p:spTree>
    <p:extLst>
      <p:ext uri="{BB962C8B-B14F-4D97-AF65-F5344CB8AC3E}">
        <p14:creationId xmlns:p14="http://schemas.microsoft.com/office/powerpoint/2010/main" val="172132212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83E48-98D3-1663-9282-CB3C1A13D65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9AE97E9-7C55-BAC8-EF11-22B2A15830A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0AF74BD4-96B0-D750-1104-273DA204EA39}"/>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78D5A9B-CE15-609E-1898-90B7398C61E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97798" y="1493420"/>
            <a:ext cx="5996404" cy="4052729"/>
          </a:xfrm>
          <a:prstGeom prst="rect">
            <a:avLst/>
          </a:prstGeom>
        </p:spPr>
      </p:pic>
      <p:pic>
        <p:nvPicPr>
          <p:cNvPr id="14" name="Picture 13">
            <a:extLst>
              <a:ext uri="{FF2B5EF4-FFF2-40B4-BE49-F238E27FC236}">
                <a16:creationId xmlns:a16="http://schemas.microsoft.com/office/drawing/2014/main" id="{814DB4C8-7D32-16AB-ED36-D13E63CC61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0" name="Picture 9" descr="An orange cell">
            <a:extLst>
              <a:ext uri="{FF2B5EF4-FFF2-40B4-BE49-F238E27FC236}">
                <a16:creationId xmlns:a16="http://schemas.microsoft.com/office/drawing/2014/main" id="{EEBDCA03-E578-6947-39CA-6B67503FD3E7}"/>
              </a:ext>
            </a:extLst>
          </p:cNvPr>
          <p:cNvPicPr>
            <a:picLocks noChangeAspect="1"/>
          </p:cNvPicPr>
          <p:nvPr/>
        </p:nvPicPr>
        <p:blipFill>
          <a:blip r:embed="rId4"/>
          <a:stretch>
            <a:fillRect/>
          </a:stretch>
        </p:blipFill>
        <p:spPr>
          <a:xfrm>
            <a:off x="2004428" y="5113414"/>
            <a:ext cx="1663700" cy="1143000"/>
          </a:xfrm>
          <a:prstGeom prst="rect">
            <a:avLst/>
          </a:prstGeom>
        </p:spPr>
      </p:pic>
      <p:sp>
        <p:nvSpPr>
          <p:cNvPr id="3" name="Content Placeholder 2">
            <a:extLst>
              <a:ext uri="{FF2B5EF4-FFF2-40B4-BE49-F238E27FC236}">
                <a16:creationId xmlns:a16="http://schemas.microsoft.com/office/drawing/2014/main" id="{9E59FF5A-C2D1-DDFF-E30F-C51DB03F7C92}"/>
              </a:ext>
            </a:extLst>
          </p:cNvPr>
          <p:cNvSpPr>
            <a:spLocks noGrp="1"/>
          </p:cNvSpPr>
          <p:nvPr>
            <p:ph idx="1"/>
          </p:nvPr>
        </p:nvSpPr>
        <p:spPr>
          <a:xfrm>
            <a:off x="3533816" y="2630505"/>
            <a:ext cx="5323252" cy="2564052"/>
          </a:xfrm>
        </p:spPr>
        <p:txBody>
          <a:bodyPr>
            <a:normAutofit/>
          </a:bodyPr>
          <a:lstStyle/>
          <a:p>
            <a:pPr marL="0" indent="0">
              <a:buNone/>
            </a:pPr>
            <a:r>
              <a:rPr lang="en-GB" dirty="0">
                <a:solidFill>
                  <a:schemeClr val="bg1"/>
                </a:solidFill>
                <a:latin typeface="Indivisible" panose="020B0503000000020004" pitchFamily="34" charset="77"/>
              </a:rPr>
              <a:t>Women over 30 gained the right to vote in parliamentary elections for the first time in the UK, if they already voted in local government elections or were married to men who did. </a:t>
            </a:r>
            <a:endParaRPr lang="en-GB" b="1" dirty="0">
              <a:solidFill>
                <a:schemeClr val="bg1"/>
              </a:solidFill>
              <a:latin typeface="Indivisible SemiBold" panose="020B0503000000020004" pitchFamily="34" charset="77"/>
            </a:endParaRPr>
          </a:p>
        </p:txBody>
      </p:sp>
      <p:sp>
        <p:nvSpPr>
          <p:cNvPr id="2" name="Title 1">
            <a:extLst>
              <a:ext uri="{FF2B5EF4-FFF2-40B4-BE49-F238E27FC236}">
                <a16:creationId xmlns:a16="http://schemas.microsoft.com/office/drawing/2014/main" id="{FF3309FA-4C14-DB43-E62A-48328CAA7FAA}"/>
              </a:ext>
            </a:extLst>
          </p:cNvPr>
          <p:cNvSpPr>
            <a:spLocks noGrp="1"/>
          </p:cNvSpPr>
          <p:nvPr>
            <p:ph type="title"/>
          </p:nvPr>
        </p:nvSpPr>
        <p:spPr>
          <a:xfrm>
            <a:off x="3458392" y="1663376"/>
            <a:ext cx="8714350" cy="1325563"/>
          </a:xfrm>
        </p:spPr>
        <p:txBody>
          <a:bodyPr>
            <a:normAutofit/>
          </a:bodyPr>
          <a:lstStyle/>
          <a:p>
            <a:r>
              <a:rPr lang="en-GB" sz="4000" b="1" dirty="0">
                <a:solidFill>
                  <a:schemeClr val="bg1"/>
                </a:solidFill>
                <a:latin typeface="Indivisible SemiBold" panose="020B0503000000020004" pitchFamily="34" charset="77"/>
              </a:rPr>
              <a:t>1918</a:t>
            </a:r>
          </a:p>
        </p:txBody>
      </p:sp>
      <p:sp>
        <p:nvSpPr>
          <p:cNvPr id="7" name="Title 1">
            <a:extLst>
              <a:ext uri="{FF2B5EF4-FFF2-40B4-BE49-F238E27FC236}">
                <a16:creationId xmlns:a16="http://schemas.microsoft.com/office/drawing/2014/main" id="{DD361938-F1B5-5914-D94D-3ADB5DC166ED}"/>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1910s</a:t>
            </a:r>
          </a:p>
        </p:txBody>
      </p:sp>
    </p:spTree>
    <p:extLst>
      <p:ext uri="{BB962C8B-B14F-4D97-AF65-F5344CB8AC3E}">
        <p14:creationId xmlns:p14="http://schemas.microsoft.com/office/powerpoint/2010/main" val="362639636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DBFCC-2ED5-0349-F279-B74881EA1033}"/>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5BF43C58-0149-8C73-837A-B07A846895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0EFE8777-87DE-6A66-76D8-40FD230B39C0}"/>
              </a:ext>
              <a:ext uri="{C183D7F6-B498-43B3-948B-1728B52AA6E4}">
                <adec:decorative xmlns:adec="http://schemas.microsoft.com/office/drawing/2017/decorative" val="1"/>
              </a:ext>
            </a:extLst>
          </p:cNvPr>
          <p:cNvSpPr/>
          <p:nvPr/>
        </p:nvSpPr>
        <p:spPr>
          <a:xfrm>
            <a:off x="-566896" y="1752409"/>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909C533B-31F0-87F0-B4B7-D59FB3FB7B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50046" y="2318310"/>
            <a:ext cx="5491907" cy="2577509"/>
          </a:xfrm>
          <a:prstGeom prst="rect">
            <a:avLst/>
          </a:prstGeom>
        </p:spPr>
      </p:pic>
      <p:pic>
        <p:nvPicPr>
          <p:cNvPr id="25" name="Picture 24">
            <a:extLst>
              <a:ext uri="{FF2B5EF4-FFF2-40B4-BE49-F238E27FC236}">
                <a16:creationId xmlns:a16="http://schemas.microsoft.com/office/drawing/2014/main" id="{A70AFB52-71A1-B4B4-7B59-D351ABB0F8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7" name="Picture 6" descr="A yellow cell">
            <a:extLst>
              <a:ext uri="{FF2B5EF4-FFF2-40B4-BE49-F238E27FC236}">
                <a16:creationId xmlns:a16="http://schemas.microsoft.com/office/drawing/2014/main" id="{0855CB5E-81ED-F2B0-8FC8-9308AAB26AB6}"/>
              </a:ext>
            </a:extLst>
          </p:cNvPr>
          <p:cNvPicPr>
            <a:picLocks noChangeAspect="1"/>
          </p:cNvPicPr>
          <p:nvPr/>
        </p:nvPicPr>
        <p:blipFill>
          <a:blip r:embed="rId5"/>
          <a:stretch>
            <a:fillRect/>
          </a:stretch>
        </p:blipFill>
        <p:spPr>
          <a:xfrm>
            <a:off x="7043498" y="4241473"/>
            <a:ext cx="1587500" cy="1295400"/>
          </a:xfrm>
          <a:prstGeom prst="rect">
            <a:avLst/>
          </a:prstGeom>
        </p:spPr>
      </p:pic>
      <p:pic>
        <p:nvPicPr>
          <p:cNvPr id="9" name="Picture 8">
            <a:extLst>
              <a:ext uri="{FF2B5EF4-FFF2-40B4-BE49-F238E27FC236}">
                <a16:creationId xmlns:a16="http://schemas.microsoft.com/office/drawing/2014/main" id="{AE0C1884-804E-BE08-5AA8-84F25B7853D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78556" y="3946024"/>
            <a:ext cx="2728390" cy="2134736"/>
          </a:xfrm>
          <a:prstGeom prst="rect">
            <a:avLst/>
          </a:prstGeom>
        </p:spPr>
      </p:pic>
      <p:pic>
        <p:nvPicPr>
          <p:cNvPr id="14" name="Picture 13">
            <a:extLst>
              <a:ext uri="{FF2B5EF4-FFF2-40B4-BE49-F238E27FC236}">
                <a16:creationId xmlns:a16="http://schemas.microsoft.com/office/drawing/2014/main" id="{C46CBD06-8151-ACF1-7EA4-E067DE91E4C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13766" y="4053176"/>
            <a:ext cx="2493001" cy="1904039"/>
          </a:xfrm>
          <a:prstGeom prst="rect">
            <a:avLst/>
          </a:prstGeom>
        </p:spPr>
      </p:pic>
      <p:sp>
        <p:nvSpPr>
          <p:cNvPr id="3" name="Content Placeholder 2">
            <a:extLst>
              <a:ext uri="{FF2B5EF4-FFF2-40B4-BE49-F238E27FC236}">
                <a16:creationId xmlns:a16="http://schemas.microsoft.com/office/drawing/2014/main" id="{1D672982-3790-25FE-AEF6-939E992D8BE8}"/>
              </a:ext>
            </a:extLst>
          </p:cNvPr>
          <p:cNvSpPr>
            <a:spLocks noGrp="1"/>
          </p:cNvSpPr>
          <p:nvPr>
            <p:ph idx="1"/>
          </p:nvPr>
        </p:nvSpPr>
        <p:spPr>
          <a:xfrm>
            <a:off x="3858046" y="3461503"/>
            <a:ext cx="4732628" cy="969042"/>
          </a:xfrm>
        </p:spPr>
        <p:txBody>
          <a:bodyPr>
            <a:noAutofit/>
          </a:bodyPr>
          <a:lstStyle/>
          <a:p>
            <a:pPr marL="0" indent="0">
              <a:buNone/>
            </a:pPr>
            <a:r>
              <a:rPr lang="en-GB" sz="2400" dirty="0">
                <a:solidFill>
                  <a:schemeClr val="bg1"/>
                </a:solidFill>
                <a:latin typeface="Indivisible" panose="020B0503000000020004" pitchFamily="34" charset="77"/>
              </a:rPr>
              <a:t>The first birth control clinic was opened by Marie Stopes in London, UK. </a:t>
            </a:r>
          </a:p>
        </p:txBody>
      </p:sp>
      <p:sp>
        <p:nvSpPr>
          <p:cNvPr id="2" name="Title 1">
            <a:extLst>
              <a:ext uri="{FF2B5EF4-FFF2-40B4-BE49-F238E27FC236}">
                <a16:creationId xmlns:a16="http://schemas.microsoft.com/office/drawing/2014/main" id="{854FC7B6-E518-961B-1396-7CFD5870E5F5}"/>
              </a:ext>
            </a:extLst>
          </p:cNvPr>
          <p:cNvSpPr>
            <a:spLocks noGrp="1"/>
          </p:cNvSpPr>
          <p:nvPr>
            <p:ph type="title"/>
          </p:nvPr>
        </p:nvSpPr>
        <p:spPr>
          <a:xfrm>
            <a:off x="3858046" y="2412875"/>
            <a:ext cx="4119688" cy="1325563"/>
          </a:xfrm>
        </p:spPr>
        <p:txBody>
          <a:bodyPr>
            <a:normAutofit/>
          </a:bodyPr>
          <a:lstStyle/>
          <a:p>
            <a:r>
              <a:rPr lang="en-GB" sz="4000" b="1" dirty="0">
                <a:solidFill>
                  <a:schemeClr val="bg1"/>
                </a:solidFill>
                <a:latin typeface="Indivisible SemiBold" panose="020B0503000000020004" pitchFamily="34" charset="77"/>
              </a:rPr>
              <a:t>1920s</a:t>
            </a:r>
          </a:p>
        </p:txBody>
      </p:sp>
      <p:sp>
        <p:nvSpPr>
          <p:cNvPr id="6" name="Title 1">
            <a:extLst>
              <a:ext uri="{FF2B5EF4-FFF2-40B4-BE49-F238E27FC236}">
                <a16:creationId xmlns:a16="http://schemas.microsoft.com/office/drawing/2014/main" id="{91534FA5-F451-7479-59AE-0B21E74ABB02}"/>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1920s</a:t>
            </a:r>
          </a:p>
        </p:txBody>
      </p:sp>
    </p:spTree>
    <p:extLst>
      <p:ext uri="{BB962C8B-B14F-4D97-AF65-F5344CB8AC3E}">
        <p14:creationId xmlns:p14="http://schemas.microsoft.com/office/powerpoint/2010/main" val="195578670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55337-E22E-14BF-DCAA-C9FB588B772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8CBD955-3000-4C0E-B1AB-4ED61DF6619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0DFEDAB5-510F-52C8-DC6A-5D53CFBE584C}"/>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B8768362-32E1-4F0E-9C27-44D0F6B2116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80767" y="2028303"/>
            <a:ext cx="7918607" cy="2945809"/>
          </a:xfrm>
          <a:prstGeom prst="rect">
            <a:avLst/>
          </a:prstGeom>
        </p:spPr>
      </p:pic>
      <p:pic>
        <p:nvPicPr>
          <p:cNvPr id="10" name="Picture 9">
            <a:extLst>
              <a:ext uri="{FF2B5EF4-FFF2-40B4-BE49-F238E27FC236}">
                <a16:creationId xmlns:a16="http://schemas.microsoft.com/office/drawing/2014/main" id="{83BEF583-873D-F41C-AD7C-471F9A55E7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9" name="Picture 8" descr="A yellow cell">
            <a:extLst>
              <a:ext uri="{FF2B5EF4-FFF2-40B4-BE49-F238E27FC236}">
                <a16:creationId xmlns:a16="http://schemas.microsoft.com/office/drawing/2014/main" id="{30C514B4-C4B9-DA0C-B33A-FD53E1B52632}"/>
              </a:ext>
            </a:extLst>
          </p:cNvPr>
          <p:cNvPicPr>
            <a:picLocks noChangeAspect="1"/>
          </p:cNvPicPr>
          <p:nvPr/>
        </p:nvPicPr>
        <p:blipFill>
          <a:blip r:embed="rId4"/>
          <a:stretch>
            <a:fillRect/>
          </a:stretch>
        </p:blipFill>
        <p:spPr>
          <a:xfrm>
            <a:off x="6650767" y="1333851"/>
            <a:ext cx="1778000" cy="1435100"/>
          </a:xfrm>
          <a:prstGeom prst="rect">
            <a:avLst/>
          </a:prstGeom>
        </p:spPr>
      </p:pic>
      <p:sp>
        <p:nvSpPr>
          <p:cNvPr id="3" name="Content Placeholder 2">
            <a:extLst>
              <a:ext uri="{FF2B5EF4-FFF2-40B4-BE49-F238E27FC236}">
                <a16:creationId xmlns:a16="http://schemas.microsoft.com/office/drawing/2014/main" id="{665BDBA2-6015-739A-2CF2-6188FD47CB12}"/>
              </a:ext>
            </a:extLst>
          </p:cNvPr>
          <p:cNvSpPr>
            <a:spLocks noGrp="1"/>
          </p:cNvSpPr>
          <p:nvPr>
            <p:ph idx="1"/>
          </p:nvPr>
        </p:nvSpPr>
        <p:spPr>
          <a:xfrm>
            <a:off x="2413190" y="3328287"/>
            <a:ext cx="7307279" cy="1325563"/>
          </a:xfrm>
        </p:spPr>
        <p:txBody>
          <a:bodyPr/>
          <a:lstStyle/>
          <a:p>
            <a:pPr marL="0" indent="0">
              <a:buNone/>
            </a:pPr>
            <a:r>
              <a:rPr lang="en-GB" dirty="0">
                <a:solidFill>
                  <a:schemeClr val="bg1"/>
                </a:solidFill>
                <a:latin typeface="Indivisible" panose="020B0503000000020004" pitchFamily="34" charset="77"/>
              </a:rPr>
              <a:t>JBS Haldane gives a speech to the Cambridge Heretics Society that presents a speculative timeline of ectogenesis.</a:t>
            </a:r>
          </a:p>
        </p:txBody>
      </p:sp>
      <p:sp>
        <p:nvSpPr>
          <p:cNvPr id="2" name="Title 1">
            <a:extLst>
              <a:ext uri="{FF2B5EF4-FFF2-40B4-BE49-F238E27FC236}">
                <a16:creationId xmlns:a16="http://schemas.microsoft.com/office/drawing/2014/main" id="{5569398F-CD1D-1A3D-3F58-2AE502F351EF}"/>
              </a:ext>
            </a:extLst>
          </p:cNvPr>
          <p:cNvSpPr>
            <a:spLocks noGrp="1"/>
          </p:cNvSpPr>
          <p:nvPr>
            <p:ph type="title"/>
          </p:nvPr>
        </p:nvSpPr>
        <p:spPr>
          <a:xfrm>
            <a:off x="2413190" y="2294601"/>
            <a:ext cx="8714350" cy="1325563"/>
          </a:xfrm>
        </p:spPr>
        <p:txBody>
          <a:bodyPr>
            <a:normAutofit/>
          </a:bodyPr>
          <a:lstStyle/>
          <a:p>
            <a:r>
              <a:rPr lang="en-GB" sz="4000" b="1" dirty="0">
                <a:solidFill>
                  <a:schemeClr val="bg1"/>
                </a:solidFill>
                <a:latin typeface="Indivisible SemiBold" panose="020B0503000000020004" pitchFamily="34" charset="77"/>
              </a:rPr>
              <a:t>1923</a:t>
            </a:r>
          </a:p>
        </p:txBody>
      </p:sp>
      <p:sp>
        <p:nvSpPr>
          <p:cNvPr id="7" name="Title 1">
            <a:extLst>
              <a:ext uri="{FF2B5EF4-FFF2-40B4-BE49-F238E27FC236}">
                <a16:creationId xmlns:a16="http://schemas.microsoft.com/office/drawing/2014/main" id="{AF285DC1-D027-1C4E-A1EB-6ED8D8F9A962}"/>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1920s</a:t>
            </a:r>
          </a:p>
        </p:txBody>
      </p:sp>
    </p:spTree>
    <p:extLst>
      <p:ext uri="{BB962C8B-B14F-4D97-AF65-F5344CB8AC3E}">
        <p14:creationId xmlns:p14="http://schemas.microsoft.com/office/powerpoint/2010/main" val="227415434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025A-CA91-8FC9-837F-AD175D87036D}"/>
              </a:ext>
            </a:extLst>
          </p:cNvPr>
          <p:cNvSpPr>
            <a:spLocks noGrp="1"/>
          </p:cNvSpPr>
          <p:nvPr>
            <p:ph type="title"/>
          </p:nvPr>
        </p:nvSpPr>
        <p:spPr/>
        <p:txBody>
          <a:bodyPr>
            <a:normAutofit/>
          </a:bodyPr>
          <a:lstStyle/>
          <a:p>
            <a:r>
              <a:rPr lang="en-GB" sz="4000" b="1" dirty="0">
                <a:solidFill>
                  <a:srgbClr val="214570"/>
                </a:solidFill>
                <a:latin typeface="Indivisible SemiBold" panose="020B0503000000020004" pitchFamily="34" charset="77"/>
              </a:rPr>
              <a:t>What is the timeline?</a:t>
            </a:r>
          </a:p>
        </p:txBody>
      </p:sp>
      <p:sp>
        <p:nvSpPr>
          <p:cNvPr id="3" name="Content Placeholder 2">
            <a:extLst>
              <a:ext uri="{FF2B5EF4-FFF2-40B4-BE49-F238E27FC236}">
                <a16:creationId xmlns:a16="http://schemas.microsoft.com/office/drawing/2014/main" id="{AE0D9F9B-55C8-3510-81EC-602556CC89A9}"/>
              </a:ext>
            </a:extLst>
          </p:cNvPr>
          <p:cNvSpPr>
            <a:spLocks noGrp="1"/>
          </p:cNvSpPr>
          <p:nvPr>
            <p:ph idx="1"/>
          </p:nvPr>
        </p:nvSpPr>
        <p:spPr>
          <a:xfrm>
            <a:off x="838200" y="1540617"/>
            <a:ext cx="10515600" cy="4351338"/>
          </a:xfrm>
        </p:spPr>
        <p:txBody>
          <a:bodyPr/>
          <a:lstStyle/>
          <a:p>
            <a:pPr marL="0" indent="0">
              <a:lnSpc>
                <a:spcPct val="100000"/>
              </a:lnSpc>
              <a:buNone/>
            </a:pPr>
            <a:r>
              <a:rPr lang="en-GB" dirty="0">
                <a:solidFill>
                  <a:srgbClr val="214570"/>
                </a:solidFill>
                <a:latin typeface="Indivisible" panose="020B0503000000020004" pitchFamily="34" charset="77"/>
              </a:rPr>
              <a:t>Welcome to The Future of Human Reproduction Timeline! This timeline shaped, and was shaped by, some of our conversations about the future of human reproduction. It represents a messy and partial speculative exploration of the topic area. It is not intended to be viewed as a prediction or to be in any way regarded as being comprehensive. It was made to be scribbled on and scribbled out, to be edited and added to, and most importantly, it was made to prompt other conversations about the future of human reproduction. </a:t>
            </a:r>
          </a:p>
        </p:txBody>
      </p:sp>
      <p:pic>
        <p:nvPicPr>
          <p:cNvPr id="4" name="Picture 3">
            <a:extLst>
              <a:ext uri="{FF2B5EF4-FFF2-40B4-BE49-F238E27FC236}">
                <a16:creationId xmlns:a16="http://schemas.microsoft.com/office/drawing/2014/main" id="{5943C146-2DF9-FAFE-8C8D-5BF27CA6E02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64650" y="5415915"/>
            <a:ext cx="2454516" cy="1259840"/>
          </a:xfrm>
          <a:prstGeom prst="rect">
            <a:avLst/>
          </a:prstGeom>
        </p:spPr>
      </p:pic>
    </p:spTree>
    <p:extLst>
      <p:ext uri="{BB962C8B-B14F-4D97-AF65-F5344CB8AC3E}">
        <p14:creationId xmlns:p14="http://schemas.microsoft.com/office/powerpoint/2010/main" val="3185994842"/>
      </p:ext>
    </p:extLst>
  </p:cSld>
  <p:clrMapOvr>
    <a:masterClrMapping/>
  </p:clrMapOvr>
  <mc:AlternateContent xmlns:mc="http://schemas.openxmlformats.org/markup-compatibility/2006">
    <mc:Choice xmlns:p14="http://schemas.microsoft.com/office/powerpoint/2010/main" Requires="p14">
      <p:transition spd="med" p14:dur="700" advClick="0" advTm="25000">
        <p:fade/>
      </p:transition>
    </mc:Choice>
    <mc:Fallback>
      <p:transition spd="med" advClick="0" advTm="2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0EC04-E996-198D-0322-97865A660BF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B94D5066-8E9C-5824-6751-3277F3F1C2D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F5C8B0A2-3AFC-9170-427E-65956640FDC7}"/>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4CE25DCE-3EE5-3E91-5415-2C8EC7AE14B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44941" y="1623920"/>
            <a:ext cx="9444192" cy="4299706"/>
          </a:xfrm>
          <a:prstGeom prst="rect">
            <a:avLst/>
          </a:prstGeom>
        </p:spPr>
      </p:pic>
      <p:pic>
        <p:nvPicPr>
          <p:cNvPr id="9" name="Picture 8">
            <a:extLst>
              <a:ext uri="{FF2B5EF4-FFF2-40B4-BE49-F238E27FC236}">
                <a16:creationId xmlns:a16="http://schemas.microsoft.com/office/drawing/2014/main" id="{1C93F520-F0B7-D210-F40C-7BF89F2ADF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57141" y="6125596"/>
            <a:ext cx="1919183" cy="985067"/>
          </a:xfrm>
          <a:prstGeom prst="rect">
            <a:avLst/>
          </a:prstGeom>
        </p:spPr>
      </p:pic>
      <p:pic>
        <p:nvPicPr>
          <p:cNvPr id="5" name="Picture 4" descr="A orange cell">
            <a:extLst>
              <a:ext uri="{FF2B5EF4-FFF2-40B4-BE49-F238E27FC236}">
                <a16:creationId xmlns:a16="http://schemas.microsoft.com/office/drawing/2014/main" id="{E65EF377-01FC-D0C5-DF5B-2D3512317DF3}"/>
              </a:ext>
            </a:extLst>
          </p:cNvPr>
          <p:cNvPicPr>
            <a:picLocks noChangeAspect="1"/>
          </p:cNvPicPr>
          <p:nvPr/>
        </p:nvPicPr>
        <p:blipFill>
          <a:blip r:embed="rId4"/>
          <a:stretch>
            <a:fillRect/>
          </a:stretch>
        </p:blipFill>
        <p:spPr>
          <a:xfrm>
            <a:off x="4430294" y="1444459"/>
            <a:ext cx="1663700" cy="1143000"/>
          </a:xfrm>
          <a:prstGeom prst="rect">
            <a:avLst/>
          </a:prstGeom>
        </p:spPr>
      </p:pic>
      <p:sp>
        <p:nvSpPr>
          <p:cNvPr id="3" name="Content Placeholder 2">
            <a:extLst>
              <a:ext uri="{FF2B5EF4-FFF2-40B4-BE49-F238E27FC236}">
                <a16:creationId xmlns:a16="http://schemas.microsoft.com/office/drawing/2014/main" id="{617A4547-0E58-209E-249C-3563A38913EF}"/>
              </a:ext>
            </a:extLst>
          </p:cNvPr>
          <p:cNvSpPr>
            <a:spLocks noGrp="1"/>
          </p:cNvSpPr>
          <p:nvPr>
            <p:ph idx="1"/>
          </p:nvPr>
        </p:nvSpPr>
        <p:spPr>
          <a:xfrm>
            <a:off x="2116512" y="2958879"/>
            <a:ext cx="8618316" cy="2558842"/>
          </a:xfrm>
        </p:spPr>
        <p:txBody>
          <a:bodyPr>
            <a:normAutofit/>
          </a:bodyPr>
          <a:lstStyle/>
          <a:p>
            <a:pPr marL="0" indent="0">
              <a:buNone/>
            </a:pPr>
            <a:r>
              <a:rPr lang="en-GB" dirty="0">
                <a:solidFill>
                  <a:schemeClr val="bg1"/>
                </a:solidFill>
                <a:latin typeface="Indivisible" panose="020B0503000000020004" pitchFamily="34" charset="77"/>
              </a:rPr>
              <a:t>The Infant (Life Preservation) Act 1929 creates the offence of child destruction at or before birth, punishable with up to life imprisonment. It introduces a rebuttable presumption that a </a:t>
            </a:r>
            <a:r>
              <a:rPr lang="en-GB" dirty="0" err="1">
                <a:solidFill>
                  <a:schemeClr val="bg1"/>
                </a:solidFill>
                <a:latin typeface="Indivisible" panose="020B0503000000020004" pitchFamily="34" charset="77"/>
              </a:rPr>
              <a:t>fetus</a:t>
            </a:r>
            <a:r>
              <a:rPr lang="en-GB" dirty="0">
                <a:solidFill>
                  <a:schemeClr val="bg1"/>
                </a:solidFill>
                <a:latin typeface="Indivisible" panose="020B0503000000020004" pitchFamily="34" charset="77"/>
              </a:rPr>
              <a:t> of 28 weeks or more is capable of being born alive. The Act applies to England and Wales.</a:t>
            </a:r>
          </a:p>
        </p:txBody>
      </p:sp>
      <p:sp>
        <p:nvSpPr>
          <p:cNvPr id="2" name="Title 1">
            <a:extLst>
              <a:ext uri="{FF2B5EF4-FFF2-40B4-BE49-F238E27FC236}">
                <a16:creationId xmlns:a16="http://schemas.microsoft.com/office/drawing/2014/main" id="{C63EA429-B987-F848-886A-124D8AF69DF7}"/>
              </a:ext>
            </a:extLst>
          </p:cNvPr>
          <p:cNvSpPr>
            <a:spLocks noGrp="1"/>
          </p:cNvSpPr>
          <p:nvPr>
            <p:ph type="title"/>
          </p:nvPr>
        </p:nvSpPr>
        <p:spPr>
          <a:xfrm>
            <a:off x="2116512" y="1946274"/>
            <a:ext cx="8714350" cy="1325563"/>
          </a:xfrm>
        </p:spPr>
        <p:txBody>
          <a:bodyPr>
            <a:normAutofit/>
          </a:bodyPr>
          <a:lstStyle/>
          <a:p>
            <a:r>
              <a:rPr lang="en-GB" sz="4000" b="1" dirty="0">
                <a:solidFill>
                  <a:schemeClr val="bg1"/>
                </a:solidFill>
                <a:latin typeface="Indivisible SemiBold" panose="020B0503000000020004" pitchFamily="34" charset="77"/>
              </a:rPr>
              <a:t>1929</a:t>
            </a:r>
          </a:p>
        </p:txBody>
      </p:sp>
      <p:sp>
        <p:nvSpPr>
          <p:cNvPr id="6" name="Title 1">
            <a:extLst>
              <a:ext uri="{FF2B5EF4-FFF2-40B4-BE49-F238E27FC236}">
                <a16:creationId xmlns:a16="http://schemas.microsoft.com/office/drawing/2014/main" id="{722DC656-D0AF-8B97-4821-6D1650FAD513}"/>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1920s</a:t>
            </a:r>
          </a:p>
        </p:txBody>
      </p:sp>
    </p:spTree>
    <p:extLst>
      <p:ext uri="{BB962C8B-B14F-4D97-AF65-F5344CB8AC3E}">
        <p14:creationId xmlns:p14="http://schemas.microsoft.com/office/powerpoint/2010/main" val="410690051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6D42B-6664-48B7-CB57-827D595BC77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9889BAE-4691-AE7F-B527-D5BCAA6AEF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0FE18CD0-F7DB-B63A-6021-DCEE532095AF}"/>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24D3F8C-6FED-704D-0532-DBD6B393E2B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90530" y="1619087"/>
            <a:ext cx="8010939" cy="3619825"/>
          </a:xfrm>
          <a:prstGeom prst="rect">
            <a:avLst/>
          </a:prstGeom>
        </p:spPr>
      </p:pic>
      <p:pic>
        <p:nvPicPr>
          <p:cNvPr id="14" name="Picture 13">
            <a:extLst>
              <a:ext uri="{FF2B5EF4-FFF2-40B4-BE49-F238E27FC236}">
                <a16:creationId xmlns:a16="http://schemas.microsoft.com/office/drawing/2014/main" id="{A51FE856-774C-F51F-A50F-57ADC92DDE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orange cell">
            <a:extLst>
              <a:ext uri="{FF2B5EF4-FFF2-40B4-BE49-F238E27FC236}">
                <a16:creationId xmlns:a16="http://schemas.microsoft.com/office/drawing/2014/main" id="{DA631B14-0EF3-ABDF-142A-A7F4E7A6C168}"/>
              </a:ext>
            </a:extLst>
          </p:cNvPr>
          <p:cNvPicPr>
            <a:picLocks noChangeAspect="1"/>
          </p:cNvPicPr>
          <p:nvPr/>
        </p:nvPicPr>
        <p:blipFill>
          <a:blip r:embed="rId4"/>
          <a:stretch>
            <a:fillRect/>
          </a:stretch>
        </p:blipFill>
        <p:spPr>
          <a:xfrm>
            <a:off x="5262144" y="1348740"/>
            <a:ext cx="1663700" cy="1143000"/>
          </a:xfrm>
          <a:prstGeom prst="rect">
            <a:avLst/>
          </a:prstGeom>
        </p:spPr>
      </p:pic>
      <p:sp>
        <p:nvSpPr>
          <p:cNvPr id="3" name="Content Placeholder 2">
            <a:extLst>
              <a:ext uri="{FF2B5EF4-FFF2-40B4-BE49-F238E27FC236}">
                <a16:creationId xmlns:a16="http://schemas.microsoft.com/office/drawing/2014/main" id="{9BD31D18-20CC-2B4A-8CDB-FE25F7F10858}"/>
              </a:ext>
            </a:extLst>
          </p:cNvPr>
          <p:cNvSpPr>
            <a:spLocks noGrp="1"/>
          </p:cNvSpPr>
          <p:nvPr>
            <p:ph idx="1"/>
          </p:nvPr>
        </p:nvSpPr>
        <p:spPr>
          <a:xfrm>
            <a:off x="2686878" y="2756170"/>
            <a:ext cx="6925723" cy="2994553"/>
          </a:xfrm>
        </p:spPr>
        <p:txBody>
          <a:bodyPr>
            <a:normAutofit/>
          </a:bodyPr>
          <a:lstStyle/>
          <a:p>
            <a:pPr marL="0" indent="0">
              <a:buNone/>
            </a:pPr>
            <a:r>
              <a:rPr lang="en-GB" sz="2400" dirty="0">
                <a:solidFill>
                  <a:schemeClr val="bg1"/>
                </a:solidFill>
                <a:latin typeface="Indivisible" panose="020B0503000000020004" pitchFamily="34" charset="77"/>
              </a:rPr>
              <a:t>Widespread forced sterilisations under eugenic programs across Germany, Japan and the US, used to control populations considered ‘undesirable’ or ‘unfit’ to procreate. This included immigrants, ethnic minorities, those considered mentally unwell, and poor people.</a:t>
            </a:r>
            <a:endParaRPr lang="en-GB" sz="2400" b="1" dirty="0">
              <a:solidFill>
                <a:schemeClr val="bg1"/>
              </a:solidFill>
              <a:latin typeface="Indivisible SemiBold" panose="020B0503000000020004" pitchFamily="34" charset="77"/>
            </a:endParaRPr>
          </a:p>
        </p:txBody>
      </p:sp>
      <p:sp>
        <p:nvSpPr>
          <p:cNvPr id="2" name="Title 1">
            <a:extLst>
              <a:ext uri="{FF2B5EF4-FFF2-40B4-BE49-F238E27FC236}">
                <a16:creationId xmlns:a16="http://schemas.microsoft.com/office/drawing/2014/main" id="{D1B67227-1792-D641-CFF5-3A262109BEA9}"/>
              </a:ext>
            </a:extLst>
          </p:cNvPr>
          <p:cNvSpPr>
            <a:spLocks noGrp="1"/>
          </p:cNvSpPr>
          <p:nvPr>
            <p:ph type="title"/>
          </p:nvPr>
        </p:nvSpPr>
        <p:spPr>
          <a:xfrm>
            <a:off x="2686878" y="1631795"/>
            <a:ext cx="8714350" cy="1325563"/>
          </a:xfrm>
        </p:spPr>
        <p:txBody>
          <a:bodyPr>
            <a:normAutofit/>
          </a:bodyPr>
          <a:lstStyle/>
          <a:p>
            <a:r>
              <a:rPr lang="en-GB" sz="4000" b="1" dirty="0">
                <a:solidFill>
                  <a:schemeClr val="bg1"/>
                </a:solidFill>
                <a:latin typeface="Indivisible SemiBold" panose="020B0503000000020004" pitchFamily="34" charset="77"/>
              </a:rPr>
              <a:t>1930s</a:t>
            </a:r>
          </a:p>
        </p:txBody>
      </p:sp>
      <p:sp>
        <p:nvSpPr>
          <p:cNvPr id="7" name="Title 1">
            <a:extLst>
              <a:ext uri="{FF2B5EF4-FFF2-40B4-BE49-F238E27FC236}">
                <a16:creationId xmlns:a16="http://schemas.microsoft.com/office/drawing/2014/main" id="{ADAA653E-EC4E-DCE0-ADB9-B621DADABD00}"/>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1930s</a:t>
            </a:r>
          </a:p>
        </p:txBody>
      </p:sp>
    </p:spTree>
    <p:extLst>
      <p:ext uri="{BB962C8B-B14F-4D97-AF65-F5344CB8AC3E}">
        <p14:creationId xmlns:p14="http://schemas.microsoft.com/office/powerpoint/2010/main" val="75548333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A2218-1C7A-A8BD-6227-C69E07FBDF5F}"/>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249235B-009A-7774-6CA8-162D236EA68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9AEF774D-531B-9774-D945-4B392CDB8990}"/>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3C32D6CE-8A86-CE20-05D7-A85E8D70B7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53268" y="1316766"/>
            <a:ext cx="7765375" cy="3506074"/>
          </a:xfrm>
          <a:prstGeom prst="rect">
            <a:avLst/>
          </a:prstGeom>
        </p:spPr>
      </p:pic>
      <p:pic>
        <p:nvPicPr>
          <p:cNvPr id="25" name="Picture 24">
            <a:extLst>
              <a:ext uri="{FF2B5EF4-FFF2-40B4-BE49-F238E27FC236}">
                <a16:creationId xmlns:a16="http://schemas.microsoft.com/office/drawing/2014/main" id="{444C8F09-0FA2-CD69-B5A9-9B55784095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5" name="Picture 4">
            <a:extLst>
              <a:ext uri="{FF2B5EF4-FFF2-40B4-BE49-F238E27FC236}">
                <a16:creationId xmlns:a16="http://schemas.microsoft.com/office/drawing/2014/main" id="{C3620BD4-15EA-6DF6-50AA-A3D21219940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7779" y="3287729"/>
            <a:ext cx="2195167" cy="3308514"/>
          </a:xfrm>
          <a:prstGeom prst="rect">
            <a:avLst/>
          </a:prstGeom>
        </p:spPr>
      </p:pic>
      <p:pic>
        <p:nvPicPr>
          <p:cNvPr id="8" name="Picture 7">
            <a:extLst>
              <a:ext uri="{FF2B5EF4-FFF2-40B4-BE49-F238E27FC236}">
                <a16:creationId xmlns:a16="http://schemas.microsoft.com/office/drawing/2014/main" id="{9B2728A2-DB42-DD02-6B99-C650B9D9879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26754" y="3429000"/>
            <a:ext cx="1985763" cy="2981556"/>
          </a:xfrm>
          <a:prstGeom prst="rect">
            <a:avLst/>
          </a:prstGeom>
        </p:spPr>
      </p:pic>
      <p:pic>
        <p:nvPicPr>
          <p:cNvPr id="10" name="Picture 9" descr="A green cell">
            <a:extLst>
              <a:ext uri="{FF2B5EF4-FFF2-40B4-BE49-F238E27FC236}">
                <a16:creationId xmlns:a16="http://schemas.microsoft.com/office/drawing/2014/main" id="{EA0FC183-4E96-16EC-B8AF-ECF1B8D47BEA}"/>
              </a:ext>
            </a:extLst>
          </p:cNvPr>
          <p:cNvPicPr>
            <a:picLocks noChangeAspect="1"/>
          </p:cNvPicPr>
          <p:nvPr/>
        </p:nvPicPr>
        <p:blipFill>
          <a:blip r:embed="rId7"/>
          <a:stretch>
            <a:fillRect/>
          </a:stretch>
        </p:blipFill>
        <p:spPr>
          <a:xfrm>
            <a:off x="7942363" y="4323516"/>
            <a:ext cx="1752600" cy="1231900"/>
          </a:xfrm>
          <a:prstGeom prst="rect">
            <a:avLst/>
          </a:prstGeom>
        </p:spPr>
      </p:pic>
      <p:sp>
        <p:nvSpPr>
          <p:cNvPr id="3" name="Content Placeholder 2">
            <a:extLst>
              <a:ext uri="{FF2B5EF4-FFF2-40B4-BE49-F238E27FC236}">
                <a16:creationId xmlns:a16="http://schemas.microsoft.com/office/drawing/2014/main" id="{28FA6708-3944-7901-5451-9DDFF5B01FB6}"/>
              </a:ext>
            </a:extLst>
          </p:cNvPr>
          <p:cNvSpPr>
            <a:spLocks noGrp="1"/>
          </p:cNvSpPr>
          <p:nvPr>
            <p:ph idx="1"/>
          </p:nvPr>
        </p:nvSpPr>
        <p:spPr>
          <a:xfrm>
            <a:off x="2906131" y="2459958"/>
            <a:ext cx="6422073" cy="2597284"/>
          </a:xfrm>
        </p:spPr>
        <p:txBody>
          <a:bodyPr>
            <a:noAutofit/>
          </a:bodyPr>
          <a:lstStyle/>
          <a:p>
            <a:pPr marL="0" indent="0">
              <a:buNone/>
            </a:pPr>
            <a:r>
              <a:rPr lang="en-GB" sz="2400" dirty="0">
                <a:solidFill>
                  <a:schemeClr val="bg1"/>
                </a:solidFill>
                <a:latin typeface="Indivisible" panose="020B0503000000020004" pitchFamily="34" charset="77"/>
              </a:rPr>
              <a:t>Aldous Huxley’s dystopian novel Brave New World was published in London, UK. Set in a world in which reproduction takes place in a factory setting, Huxley’s novel includes one of the most famous representations of an artificial womb in Anglophone culture. </a:t>
            </a:r>
          </a:p>
        </p:txBody>
      </p:sp>
      <p:sp>
        <p:nvSpPr>
          <p:cNvPr id="2" name="Title 1">
            <a:extLst>
              <a:ext uri="{FF2B5EF4-FFF2-40B4-BE49-F238E27FC236}">
                <a16:creationId xmlns:a16="http://schemas.microsoft.com/office/drawing/2014/main" id="{4C765842-D71A-EE59-546A-D067AC54798A}"/>
              </a:ext>
            </a:extLst>
          </p:cNvPr>
          <p:cNvSpPr>
            <a:spLocks noGrp="1"/>
          </p:cNvSpPr>
          <p:nvPr>
            <p:ph type="title"/>
          </p:nvPr>
        </p:nvSpPr>
        <p:spPr>
          <a:xfrm>
            <a:off x="2877720" y="1367273"/>
            <a:ext cx="4119688" cy="1325563"/>
          </a:xfrm>
        </p:spPr>
        <p:txBody>
          <a:bodyPr>
            <a:normAutofit/>
          </a:bodyPr>
          <a:lstStyle/>
          <a:p>
            <a:r>
              <a:rPr lang="en-GB" sz="4000" b="1" dirty="0">
                <a:solidFill>
                  <a:schemeClr val="bg1"/>
                </a:solidFill>
                <a:latin typeface="Indivisible SemiBold" panose="020B0503000000020004" pitchFamily="34" charset="77"/>
              </a:rPr>
              <a:t>1932</a:t>
            </a:r>
          </a:p>
        </p:txBody>
      </p:sp>
      <p:sp>
        <p:nvSpPr>
          <p:cNvPr id="6" name="Title 1">
            <a:extLst>
              <a:ext uri="{FF2B5EF4-FFF2-40B4-BE49-F238E27FC236}">
                <a16:creationId xmlns:a16="http://schemas.microsoft.com/office/drawing/2014/main" id="{3A8A44ED-5BD0-019E-D0FB-771712313020}"/>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1930s</a:t>
            </a:r>
          </a:p>
        </p:txBody>
      </p:sp>
    </p:spTree>
    <p:extLst>
      <p:ext uri="{BB962C8B-B14F-4D97-AF65-F5344CB8AC3E}">
        <p14:creationId xmlns:p14="http://schemas.microsoft.com/office/powerpoint/2010/main" val="244165027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06F38-8184-1CD8-7863-2F69672A2E2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F1EDD3B-5AA9-6906-115C-F8A724291D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86D86615-30B1-DE9F-635B-023E7F175C9B}"/>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FED06E6A-FD99-B65A-5770-8A8F6B63B6A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00647" y="2355460"/>
            <a:ext cx="7560798" cy="2528431"/>
          </a:xfrm>
          <a:prstGeom prst="rect">
            <a:avLst/>
          </a:prstGeom>
        </p:spPr>
      </p:pic>
      <p:pic>
        <p:nvPicPr>
          <p:cNvPr id="10" name="Picture 9">
            <a:extLst>
              <a:ext uri="{FF2B5EF4-FFF2-40B4-BE49-F238E27FC236}">
                <a16:creationId xmlns:a16="http://schemas.microsoft.com/office/drawing/2014/main" id="{C17F5FB8-1883-8904-FBAF-EE274215F3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yellow cell">
            <a:extLst>
              <a:ext uri="{FF2B5EF4-FFF2-40B4-BE49-F238E27FC236}">
                <a16:creationId xmlns:a16="http://schemas.microsoft.com/office/drawing/2014/main" id="{6471B65F-0C02-308D-0243-7BBFE429188B}"/>
              </a:ext>
            </a:extLst>
          </p:cNvPr>
          <p:cNvPicPr>
            <a:picLocks noChangeAspect="1"/>
          </p:cNvPicPr>
          <p:nvPr/>
        </p:nvPicPr>
        <p:blipFill>
          <a:blip r:embed="rId4"/>
          <a:stretch>
            <a:fillRect/>
          </a:stretch>
        </p:blipFill>
        <p:spPr>
          <a:xfrm>
            <a:off x="5781046" y="1994274"/>
            <a:ext cx="1587500" cy="1295400"/>
          </a:xfrm>
          <a:prstGeom prst="rect">
            <a:avLst/>
          </a:prstGeom>
        </p:spPr>
      </p:pic>
      <p:sp>
        <p:nvSpPr>
          <p:cNvPr id="3" name="Content Placeholder 2">
            <a:extLst>
              <a:ext uri="{FF2B5EF4-FFF2-40B4-BE49-F238E27FC236}">
                <a16:creationId xmlns:a16="http://schemas.microsoft.com/office/drawing/2014/main" id="{884CF0BE-1955-27D4-399D-D189B1E89B75}"/>
              </a:ext>
            </a:extLst>
          </p:cNvPr>
          <p:cNvSpPr>
            <a:spLocks noGrp="1"/>
          </p:cNvSpPr>
          <p:nvPr>
            <p:ph idx="1"/>
          </p:nvPr>
        </p:nvSpPr>
        <p:spPr>
          <a:xfrm>
            <a:off x="2433069" y="3655444"/>
            <a:ext cx="7706225" cy="1325563"/>
          </a:xfrm>
        </p:spPr>
        <p:txBody>
          <a:bodyPr/>
          <a:lstStyle/>
          <a:p>
            <a:pPr marL="0" indent="0">
              <a:buNone/>
            </a:pPr>
            <a:r>
              <a:rPr lang="en-GB" dirty="0">
                <a:solidFill>
                  <a:schemeClr val="bg1"/>
                </a:solidFill>
                <a:latin typeface="Indivisible" panose="020B0503000000020004" pitchFamily="34" charset="77"/>
              </a:rPr>
              <a:t>The National Health Service (NHS) was established in the UK. </a:t>
            </a:r>
          </a:p>
        </p:txBody>
      </p:sp>
      <p:sp>
        <p:nvSpPr>
          <p:cNvPr id="2" name="Title 1">
            <a:extLst>
              <a:ext uri="{FF2B5EF4-FFF2-40B4-BE49-F238E27FC236}">
                <a16:creationId xmlns:a16="http://schemas.microsoft.com/office/drawing/2014/main" id="{BBE2CE3A-643B-5A87-52F1-97AD34A333CB}"/>
              </a:ext>
            </a:extLst>
          </p:cNvPr>
          <p:cNvSpPr>
            <a:spLocks noGrp="1"/>
          </p:cNvSpPr>
          <p:nvPr>
            <p:ph type="title"/>
          </p:nvPr>
        </p:nvSpPr>
        <p:spPr>
          <a:xfrm>
            <a:off x="2433069" y="2621758"/>
            <a:ext cx="8714350" cy="1325563"/>
          </a:xfrm>
        </p:spPr>
        <p:txBody>
          <a:bodyPr>
            <a:normAutofit/>
          </a:bodyPr>
          <a:lstStyle/>
          <a:p>
            <a:r>
              <a:rPr lang="en-GB" sz="4000" b="1" dirty="0">
                <a:solidFill>
                  <a:schemeClr val="bg1"/>
                </a:solidFill>
                <a:latin typeface="Indivisible SemiBold" panose="020B0503000000020004" pitchFamily="34" charset="77"/>
              </a:rPr>
              <a:t>1948</a:t>
            </a:r>
          </a:p>
        </p:txBody>
      </p:sp>
      <p:sp>
        <p:nvSpPr>
          <p:cNvPr id="7" name="Title 1">
            <a:extLst>
              <a:ext uri="{FF2B5EF4-FFF2-40B4-BE49-F238E27FC236}">
                <a16:creationId xmlns:a16="http://schemas.microsoft.com/office/drawing/2014/main" id="{37A5864E-A887-FA71-2EEA-048D8630EE42}"/>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1940s</a:t>
            </a:r>
          </a:p>
        </p:txBody>
      </p:sp>
    </p:spTree>
    <p:extLst>
      <p:ext uri="{BB962C8B-B14F-4D97-AF65-F5344CB8AC3E}">
        <p14:creationId xmlns:p14="http://schemas.microsoft.com/office/powerpoint/2010/main" val="174459923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18977-2BCA-1146-6561-50C8FE7422C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796730E-8EF7-11BA-829D-DF49AF80A78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55EDD8CC-C8F1-DAFD-2BF7-3622EC1EB3A3}"/>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8A2E44AA-63AE-A88E-F60F-FFF6DB9EEB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09338" y="1595953"/>
            <a:ext cx="8714351" cy="3666093"/>
          </a:xfrm>
          <a:prstGeom prst="rect">
            <a:avLst/>
          </a:prstGeom>
        </p:spPr>
      </p:pic>
      <p:pic>
        <p:nvPicPr>
          <p:cNvPr id="9" name="Picture 8">
            <a:extLst>
              <a:ext uri="{FF2B5EF4-FFF2-40B4-BE49-F238E27FC236}">
                <a16:creationId xmlns:a16="http://schemas.microsoft.com/office/drawing/2014/main" id="{91D47B70-A1DD-11C5-EC52-7F70800568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5" name="Picture 4" descr="A blue cell">
            <a:extLst>
              <a:ext uri="{FF2B5EF4-FFF2-40B4-BE49-F238E27FC236}">
                <a16:creationId xmlns:a16="http://schemas.microsoft.com/office/drawing/2014/main" id="{58AC669F-47D0-9117-F5B2-E3FB252F4116}"/>
              </a:ext>
            </a:extLst>
          </p:cNvPr>
          <p:cNvPicPr>
            <a:picLocks noChangeAspect="1"/>
          </p:cNvPicPr>
          <p:nvPr/>
        </p:nvPicPr>
        <p:blipFill>
          <a:blip r:embed="rId5"/>
          <a:stretch>
            <a:fillRect/>
          </a:stretch>
        </p:blipFill>
        <p:spPr>
          <a:xfrm>
            <a:off x="5048963" y="929415"/>
            <a:ext cx="1435100" cy="1143000"/>
          </a:xfrm>
          <a:prstGeom prst="rect">
            <a:avLst/>
          </a:prstGeom>
        </p:spPr>
      </p:pic>
      <p:pic>
        <p:nvPicPr>
          <p:cNvPr id="10" name="Picture 9">
            <a:extLst>
              <a:ext uri="{FF2B5EF4-FFF2-40B4-BE49-F238E27FC236}">
                <a16:creationId xmlns:a16="http://schemas.microsoft.com/office/drawing/2014/main" id="{F4AF911E-77A0-CD72-8C49-B44B43C7D3A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738679" y="1867321"/>
            <a:ext cx="2086318" cy="2823716"/>
          </a:xfrm>
          <a:prstGeom prst="rect">
            <a:avLst/>
          </a:prstGeom>
        </p:spPr>
      </p:pic>
      <p:pic>
        <p:nvPicPr>
          <p:cNvPr id="13" name="Picture 12">
            <a:extLst>
              <a:ext uri="{FF2B5EF4-FFF2-40B4-BE49-F238E27FC236}">
                <a16:creationId xmlns:a16="http://schemas.microsoft.com/office/drawing/2014/main" id="{E3D2AD38-777D-4A6F-BB45-9D09E04B8B2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875168" y="2057604"/>
            <a:ext cx="1813339" cy="2384541"/>
          </a:xfrm>
          <a:prstGeom prst="rect">
            <a:avLst/>
          </a:prstGeom>
        </p:spPr>
      </p:pic>
      <p:sp>
        <p:nvSpPr>
          <p:cNvPr id="3" name="Content Placeholder 2">
            <a:extLst>
              <a:ext uri="{FF2B5EF4-FFF2-40B4-BE49-F238E27FC236}">
                <a16:creationId xmlns:a16="http://schemas.microsoft.com/office/drawing/2014/main" id="{76984381-EF33-DC04-4EC3-A7DA98710C4C}"/>
              </a:ext>
            </a:extLst>
          </p:cNvPr>
          <p:cNvSpPr>
            <a:spLocks noGrp="1"/>
          </p:cNvSpPr>
          <p:nvPr>
            <p:ph idx="1"/>
          </p:nvPr>
        </p:nvSpPr>
        <p:spPr>
          <a:xfrm>
            <a:off x="1841761" y="2939252"/>
            <a:ext cx="7759439" cy="2322795"/>
          </a:xfrm>
        </p:spPr>
        <p:txBody>
          <a:bodyPr>
            <a:normAutofit/>
          </a:bodyPr>
          <a:lstStyle/>
          <a:p>
            <a:pPr marL="0" indent="0">
              <a:buNone/>
            </a:pPr>
            <a:r>
              <a:rPr lang="en-GB" dirty="0">
                <a:solidFill>
                  <a:schemeClr val="bg1"/>
                </a:solidFill>
                <a:latin typeface="Indivisible" panose="020B0503000000020004" pitchFamily="34" charset="77"/>
              </a:rPr>
              <a:t>Development of the contraceptive pill by scientists begins in the US, led by Dr Gregory Pincus. It works by mimicking the hormonal response to pregnancy to counteract conception.</a:t>
            </a:r>
          </a:p>
        </p:txBody>
      </p:sp>
      <p:sp>
        <p:nvSpPr>
          <p:cNvPr id="2" name="Title 1">
            <a:extLst>
              <a:ext uri="{FF2B5EF4-FFF2-40B4-BE49-F238E27FC236}">
                <a16:creationId xmlns:a16="http://schemas.microsoft.com/office/drawing/2014/main" id="{6F7B6E2D-7609-54DD-E339-FDCAA0C7B663}"/>
              </a:ext>
            </a:extLst>
          </p:cNvPr>
          <p:cNvSpPr>
            <a:spLocks noGrp="1"/>
          </p:cNvSpPr>
          <p:nvPr>
            <p:ph type="title"/>
          </p:nvPr>
        </p:nvSpPr>
        <p:spPr>
          <a:xfrm>
            <a:off x="1841761" y="1926647"/>
            <a:ext cx="8714350" cy="1325563"/>
          </a:xfrm>
        </p:spPr>
        <p:txBody>
          <a:bodyPr>
            <a:normAutofit/>
          </a:bodyPr>
          <a:lstStyle/>
          <a:p>
            <a:r>
              <a:rPr lang="en-GB" sz="4000" b="1" dirty="0">
                <a:solidFill>
                  <a:schemeClr val="bg1"/>
                </a:solidFill>
                <a:latin typeface="Indivisible SemiBold" panose="020B0503000000020004" pitchFamily="34" charset="77"/>
              </a:rPr>
              <a:t>1951</a:t>
            </a:r>
          </a:p>
        </p:txBody>
      </p:sp>
      <p:sp>
        <p:nvSpPr>
          <p:cNvPr id="6" name="Title 1">
            <a:extLst>
              <a:ext uri="{FF2B5EF4-FFF2-40B4-BE49-F238E27FC236}">
                <a16:creationId xmlns:a16="http://schemas.microsoft.com/office/drawing/2014/main" id="{294EA31D-2ADF-1DF4-F219-87103EBA0967}"/>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1950s</a:t>
            </a:r>
          </a:p>
        </p:txBody>
      </p:sp>
    </p:spTree>
    <p:extLst>
      <p:ext uri="{BB962C8B-B14F-4D97-AF65-F5344CB8AC3E}">
        <p14:creationId xmlns:p14="http://schemas.microsoft.com/office/powerpoint/2010/main" val="21232059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99F9A-8792-0F77-6ED5-9209D0C46C7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797AD9-B15B-E101-70DF-BC569084456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EE2DB661-0D3B-6037-2DD8-901B59A172B3}"/>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F6B49C6C-0267-8986-16D2-56A5BED1338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18028" y="1320499"/>
            <a:ext cx="8714350" cy="4464075"/>
          </a:xfrm>
          <a:prstGeom prst="rect">
            <a:avLst/>
          </a:prstGeom>
        </p:spPr>
      </p:pic>
      <p:pic>
        <p:nvPicPr>
          <p:cNvPr id="14" name="Picture 13">
            <a:extLst>
              <a:ext uri="{FF2B5EF4-FFF2-40B4-BE49-F238E27FC236}">
                <a16:creationId xmlns:a16="http://schemas.microsoft.com/office/drawing/2014/main" id="{5C4937EE-9742-26E3-0142-1E51D1C6490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31063" y="5678551"/>
            <a:ext cx="2454516" cy="1259840"/>
          </a:xfrm>
          <a:prstGeom prst="rect">
            <a:avLst/>
          </a:prstGeom>
        </p:spPr>
      </p:pic>
      <p:pic>
        <p:nvPicPr>
          <p:cNvPr id="5" name="Picture 4" descr="A blue cell">
            <a:extLst>
              <a:ext uri="{FF2B5EF4-FFF2-40B4-BE49-F238E27FC236}">
                <a16:creationId xmlns:a16="http://schemas.microsoft.com/office/drawing/2014/main" id="{585A8514-1BE0-1399-D4F9-DDC8CBCA888E}"/>
              </a:ext>
            </a:extLst>
          </p:cNvPr>
          <p:cNvPicPr>
            <a:picLocks noChangeAspect="1"/>
          </p:cNvPicPr>
          <p:nvPr/>
        </p:nvPicPr>
        <p:blipFill>
          <a:blip r:embed="rId4"/>
          <a:stretch>
            <a:fillRect/>
          </a:stretch>
        </p:blipFill>
        <p:spPr>
          <a:xfrm>
            <a:off x="4321546" y="1151812"/>
            <a:ext cx="1435100" cy="1143000"/>
          </a:xfrm>
          <a:prstGeom prst="rect">
            <a:avLst/>
          </a:prstGeom>
        </p:spPr>
      </p:pic>
      <p:sp>
        <p:nvSpPr>
          <p:cNvPr id="3" name="Content Placeholder 2">
            <a:extLst>
              <a:ext uri="{FF2B5EF4-FFF2-40B4-BE49-F238E27FC236}">
                <a16:creationId xmlns:a16="http://schemas.microsoft.com/office/drawing/2014/main" id="{69B67EA8-D430-1770-5E95-1445731344E6}"/>
              </a:ext>
            </a:extLst>
          </p:cNvPr>
          <p:cNvSpPr>
            <a:spLocks noGrp="1"/>
          </p:cNvSpPr>
          <p:nvPr>
            <p:ph idx="1"/>
          </p:nvPr>
        </p:nvSpPr>
        <p:spPr>
          <a:xfrm>
            <a:off x="2475734" y="2469798"/>
            <a:ext cx="7403762" cy="3513559"/>
          </a:xfrm>
        </p:spPr>
        <p:txBody>
          <a:bodyPr>
            <a:normAutofit/>
          </a:bodyPr>
          <a:lstStyle/>
          <a:p>
            <a:pPr marL="0" indent="0">
              <a:buNone/>
            </a:pPr>
            <a:r>
              <a:rPr lang="en-GB" sz="2400" dirty="0">
                <a:solidFill>
                  <a:schemeClr val="bg1"/>
                </a:solidFill>
                <a:latin typeface="Indivisible" panose="020B0503000000020004" pitchFamily="34" charset="77"/>
              </a:rPr>
              <a:t>Henrietta Lacks was treated for an aggressive cervical cancer at John Hopkins Hospital, where samples were taken during diagnosis. These cells –later known as HeLa cells– were passed to another researcher without Lacks’ knowledge or consent. The first immortal human cell line, HeLa cells have been used extensively in biomedical research, with over 50 million metric tonnes produced.</a:t>
            </a:r>
          </a:p>
        </p:txBody>
      </p:sp>
      <p:sp>
        <p:nvSpPr>
          <p:cNvPr id="2" name="Title 1">
            <a:extLst>
              <a:ext uri="{FF2B5EF4-FFF2-40B4-BE49-F238E27FC236}">
                <a16:creationId xmlns:a16="http://schemas.microsoft.com/office/drawing/2014/main" id="{D2B2C592-21D7-D9D9-B80C-781B7547C71F}"/>
              </a:ext>
            </a:extLst>
          </p:cNvPr>
          <p:cNvSpPr>
            <a:spLocks noGrp="1"/>
          </p:cNvSpPr>
          <p:nvPr>
            <p:ph type="title"/>
          </p:nvPr>
        </p:nvSpPr>
        <p:spPr>
          <a:xfrm>
            <a:off x="2400310" y="1502669"/>
            <a:ext cx="8714350" cy="1325563"/>
          </a:xfrm>
        </p:spPr>
        <p:txBody>
          <a:bodyPr>
            <a:normAutofit/>
          </a:bodyPr>
          <a:lstStyle/>
          <a:p>
            <a:r>
              <a:rPr lang="en-GB" sz="4000" b="1" dirty="0">
                <a:solidFill>
                  <a:schemeClr val="bg1"/>
                </a:solidFill>
                <a:latin typeface="Indivisible SemiBold" panose="020B0503000000020004" pitchFamily="34" charset="77"/>
              </a:rPr>
              <a:t>1951</a:t>
            </a:r>
          </a:p>
        </p:txBody>
      </p:sp>
      <p:sp>
        <p:nvSpPr>
          <p:cNvPr id="7" name="Title 1">
            <a:extLst>
              <a:ext uri="{FF2B5EF4-FFF2-40B4-BE49-F238E27FC236}">
                <a16:creationId xmlns:a16="http://schemas.microsoft.com/office/drawing/2014/main" id="{DB1792BF-FFAF-A1C5-7A92-B68992929543}"/>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1950s</a:t>
            </a:r>
          </a:p>
        </p:txBody>
      </p:sp>
    </p:spTree>
    <p:extLst>
      <p:ext uri="{BB962C8B-B14F-4D97-AF65-F5344CB8AC3E}">
        <p14:creationId xmlns:p14="http://schemas.microsoft.com/office/powerpoint/2010/main" val="3395639315"/>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57CE9-2359-E632-7B12-9D9D45E5844E}"/>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1CB3F421-FAB2-D1A1-7AB3-2FD0286BF91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498B6296-08AD-AC12-9A3A-B343447B26EC}"/>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B6446E1D-5606-2850-8E5E-3A0227437D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53268" y="1316766"/>
            <a:ext cx="7326215" cy="3740476"/>
          </a:xfrm>
          <a:prstGeom prst="rect">
            <a:avLst/>
          </a:prstGeom>
        </p:spPr>
      </p:pic>
      <p:pic>
        <p:nvPicPr>
          <p:cNvPr id="25" name="Picture 24">
            <a:extLst>
              <a:ext uri="{FF2B5EF4-FFF2-40B4-BE49-F238E27FC236}">
                <a16:creationId xmlns:a16="http://schemas.microsoft.com/office/drawing/2014/main" id="{D31DE877-1508-37A2-35F1-CFB82A824E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5" name="Picture 4">
            <a:extLst>
              <a:ext uri="{FF2B5EF4-FFF2-40B4-BE49-F238E27FC236}">
                <a16:creationId xmlns:a16="http://schemas.microsoft.com/office/drawing/2014/main" id="{FC2FB502-DA34-8D87-4A6D-F5094A21705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6348" y="3306927"/>
            <a:ext cx="2286887" cy="3194523"/>
          </a:xfrm>
          <a:prstGeom prst="rect">
            <a:avLst/>
          </a:prstGeom>
        </p:spPr>
      </p:pic>
      <p:pic>
        <p:nvPicPr>
          <p:cNvPr id="8" name="Picture 7">
            <a:extLst>
              <a:ext uri="{FF2B5EF4-FFF2-40B4-BE49-F238E27FC236}">
                <a16:creationId xmlns:a16="http://schemas.microsoft.com/office/drawing/2014/main" id="{59C06309-2748-A13D-3623-DE51155919B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9482" y="3439474"/>
            <a:ext cx="2014606" cy="2960312"/>
          </a:xfrm>
          <a:prstGeom prst="rect">
            <a:avLst/>
          </a:prstGeom>
        </p:spPr>
      </p:pic>
      <p:pic>
        <p:nvPicPr>
          <p:cNvPr id="10" name="Picture 9" descr="A orange cell">
            <a:extLst>
              <a:ext uri="{FF2B5EF4-FFF2-40B4-BE49-F238E27FC236}">
                <a16:creationId xmlns:a16="http://schemas.microsoft.com/office/drawing/2014/main" id="{687A947A-DF51-2BB5-FBF0-76D3E3A56532}"/>
              </a:ext>
            </a:extLst>
          </p:cNvPr>
          <p:cNvPicPr>
            <a:picLocks noChangeAspect="1"/>
          </p:cNvPicPr>
          <p:nvPr/>
        </p:nvPicPr>
        <p:blipFill>
          <a:blip r:embed="rId7"/>
          <a:stretch>
            <a:fillRect/>
          </a:stretch>
        </p:blipFill>
        <p:spPr>
          <a:xfrm>
            <a:off x="8510350" y="3512059"/>
            <a:ext cx="1841500" cy="1282700"/>
          </a:xfrm>
          <a:prstGeom prst="rect">
            <a:avLst/>
          </a:prstGeom>
        </p:spPr>
      </p:pic>
      <p:sp>
        <p:nvSpPr>
          <p:cNvPr id="3" name="Content Placeholder 2">
            <a:extLst>
              <a:ext uri="{FF2B5EF4-FFF2-40B4-BE49-F238E27FC236}">
                <a16:creationId xmlns:a16="http://schemas.microsoft.com/office/drawing/2014/main" id="{CD22C101-AC31-4074-F249-60AC95A99464}"/>
              </a:ext>
            </a:extLst>
          </p:cNvPr>
          <p:cNvSpPr>
            <a:spLocks noGrp="1"/>
          </p:cNvSpPr>
          <p:nvPr>
            <p:ph idx="1"/>
          </p:nvPr>
        </p:nvSpPr>
        <p:spPr>
          <a:xfrm>
            <a:off x="2906131" y="2459958"/>
            <a:ext cx="6422073" cy="2597284"/>
          </a:xfrm>
        </p:spPr>
        <p:txBody>
          <a:bodyPr>
            <a:noAutofit/>
          </a:bodyPr>
          <a:lstStyle/>
          <a:p>
            <a:pPr marL="0" indent="0">
              <a:buNone/>
            </a:pPr>
            <a:r>
              <a:rPr lang="en-GB" sz="2400" dirty="0">
                <a:solidFill>
                  <a:schemeClr val="bg1"/>
                </a:solidFill>
                <a:latin typeface="Indivisible" panose="020B0503000000020004" pitchFamily="34" charset="77"/>
              </a:rPr>
              <a:t>A patent for artificial wombs is filed by Emanuel Greenberg in New York, US. The artificial womb is used to ‘support a prematurely born </a:t>
            </a:r>
            <a:r>
              <a:rPr lang="en-GB" sz="2400" dirty="0" err="1">
                <a:solidFill>
                  <a:schemeClr val="bg1"/>
                </a:solidFill>
                <a:latin typeface="Indivisible" panose="020B0503000000020004" pitchFamily="34" charset="77"/>
              </a:rPr>
              <a:t>fetus</a:t>
            </a:r>
            <a:r>
              <a:rPr lang="en-GB" sz="2400" dirty="0">
                <a:solidFill>
                  <a:schemeClr val="bg1"/>
                </a:solidFill>
                <a:latin typeface="Indivisible" panose="020B0503000000020004" pitchFamily="34" charset="77"/>
              </a:rPr>
              <a:t> and to provide nourishment and elimination of waste products in a manner similar to that employed by the mother’s uterus’. </a:t>
            </a:r>
          </a:p>
        </p:txBody>
      </p:sp>
      <p:sp>
        <p:nvSpPr>
          <p:cNvPr id="2" name="Title 1">
            <a:extLst>
              <a:ext uri="{FF2B5EF4-FFF2-40B4-BE49-F238E27FC236}">
                <a16:creationId xmlns:a16="http://schemas.microsoft.com/office/drawing/2014/main" id="{275677DD-AA8B-4508-D00B-2B0B5014AE24}"/>
              </a:ext>
            </a:extLst>
          </p:cNvPr>
          <p:cNvSpPr>
            <a:spLocks noGrp="1"/>
          </p:cNvSpPr>
          <p:nvPr>
            <p:ph type="title"/>
          </p:nvPr>
        </p:nvSpPr>
        <p:spPr>
          <a:xfrm>
            <a:off x="2877720" y="1367273"/>
            <a:ext cx="4119688" cy="1325563"/>
          </a:xfrm>
        </p:spPr>
        <p:txBody>
          <a:bodyPr>
            <a:normAutofit/>
          </a:bodyPr>
          <a:lstStyle/>
          <a:p>
            <a:r>
              <a:rPr lang="en-GB" sz="4000" b="1" dirty="0">
                <a:solidFill>
                  <a:schemeClr val="bg1"/>
                </a:solidFill>
                <a:latin typeface="Indivisible SemiBold" panose="020B0503000000020004" pitchFamily="34" charset="77"/>
              </a:rPr>
              <a:t>1954</a:t>
            </a:r>
          </a:p>
        </p:txBody>
      </p:sp>
      <p:sp>
        <p:nvSpPr>
          <p:cNvPr id="6" name="Title 1">
            <a:extLst>
              <a:ext uri="{FF2B5EF4-FFF2-40B4-BE49-F238E27FC236}">
                <a16:creationId xmlns:a16="http://schemas.microsoft.com/office/drawing/2014/main" id="{49A5075A-97A2-74A4-F402-1E5A4804FE06}"/>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1950s</a:t>
            </a:r>
          </a:p>
        </p:txBody>
      </p:sp>
    </p:spTree>
    <p:extLst>
      <p:ext uri="{BB962C8B-B14F-4D97-AF65-F5344CB8AC3E}">
        <p14:creationId xmlns:p14="http://schemas.microsoft.com/office/powerpoint/2010/main" val="161929379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73CD1-ECB4-8659-416F-34C58DE19AD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82D0585-18B7-698C-8C28-36F7CD62128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9F67A497-8DE7-298A-A085-615B10CF53D4}"/>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B76A02C1-9BCA-7D25-411C-CBCCDE76AC9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62691" y="1236557"/>
            <a:ext cx="9349841" cy="4317409"/>
          </a:xfrm>
          <a:prstGeom prst="rect">
            <a:avLst/>
          </a:prstGeom>
        </p:spPr>
      </p:pic>
      <p:pic>
        <p:nvPicPr>
          <p:cNvPr id="10" name="Picture 9">
            <a:extLst>
              <a:ext uri="{FF2B5EF4-FFF2-40B4-BE49-F238E27FC236}">
                <a16:creationId xmlns:a16="http://schemas.microsoft.com/office/drawing/2014/main" id="{D23B46C1-9193-E70C-589C-861ED1859C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16678" y="5702394"/>
            <a:ext cx="2454516" cy="1259840"/>
          </a:xfrm>
          <a:prstGeom prst="rect">
            <a:avLst/>
          </a:prstGeom>
        </p:spPr>
      </p:pic>
      <p:pic>
        <p:nvPicPr>
          <p:cNvPr id="5" name="Picture 4" descr="A red cell">
            <a:extLst>
              <a:ext uri="{FF2B5EF4-FFF2-40B4-BE49-F238E27FC236}">
                <a16:creationId xmlns:a16="http://schemas.microsoft.com/office/drawing/2014/main" id="{99BE7356-527A-502A-73E8-E06BBFB6B179}"/>
              </a:ext>
            </a:extLst>
          </p:cNvPr>
          <p:cNvPicPr>
            <a:picLocks noChangeAspect="1"/>
          </p:cNvPicPr>
          <p:nvPr/>
        </p:nvPicPr>
        <p:blipFill>
          <a:blip r:embed="rId4"/>
          <a:stretch>
            <a:fillRect/>
          </a:stretch>
        </p:blipFill>
        <p:spPr>
          <a:xfrm>
            <a:off x="4097541" y="806871"/>
            <a:ext cx="1790700" cy="1244600"/>
          </a:xfrm>
          <a:prstGeom prst="rect">
            <a:avLst/>
          </a:prstGeom>
        </p:spPr>
      </p:pic>
      <p:pic>
        <p:nvPicPr>
          <p:cNvPr id="9" name="Picture 8" descr="A orange cell">
            <a:extLst>
              <a:ext uri="{FF2B5EF4-FFF2-40B4-BE49-F238E27FC236}">
                <a16:creationId xmlns:a16="http://schemas.microsoft.com/office/drawing/2014/main" id="{B8846D11-AA9F-1332-449B-7F8F6AC98C42}"/>
              </a:ext>
            </a:extLst>
          </p:cNvPr>
          <p:cNvPicPr>
            <a:picLocks noChangeAspect="1"/>
          </p:cNvPicPr>
          <p:nvPr/>
        </p:nvPicPr>
        <p:blipFill>
          <a:blip r:embed="rId5"/>
          <a:stretch>
            <a:fillRect/>
          </a:stretch>
        </p:blipFill>
        <p:spPr>
          <a:xfrm>
            <a:off x="9506754" y="1465302"/>
            <a:ext cx="1663700" cy="1143000"/>
          </a:xfrm>
          <a:prstGeom prst="rect">
            <a:avLst/>
          </a:prstGeom>
        </p:spPr>
      </p:pic>
      <p:pic>
        <p:nvPicPr>
          <p:cNvPr id="16" name="Picture 15" descr="A blue cell">
            <a:extLst>
              <a:ext uri="{FF2B5EF4-FFF2-40B4-BE49-F238E27FC236}">
                <a16:creationId xmlns:a16="http://schemas.microsoft.com/office/drawing/2014/main" id="{52A1A8B3-4359-B86F-525D-C9A1F26C0BB9}"/>
              </a:ext>
            </a:extLst>
          </p:cNvPr>
          <p:cNvPicPr>
            <a:picLocks noChangeAspect="1"/>
          </p:cNvPicPr>
          <p:nvPr/>
        </p:nvPicPr>
        <p:blipFill>
          <a:blip r:embed="rId6"/>
          <a:stretch>
            <a:fillRect/>
          </a:stretch>
        </p:blipFill>
        <p:spPr>
          <a:xfrm>
            <a:off x="5955357" y="5082529"/>
            <a:ext cx="1612900" cy="1295400"/>
          </a:xfrm>
          <a:prstGeom prst="rect">
            <a:avLst/>
          </a:prstGeom>
        </p:spPr>
      </p:pic>
      <p:sp>
        <p:nvSpPr>
          <p:cNvPr id="3" name="Content Placeholder 2">
            <a:extLst>
              <a:ext uri="{FF2B5EF4-FFF2-40B4-BE49-F238E27FC236}">
                <a16:creationId xmlns:a16="http://schemas.microsoft.com/office/drawing/2014/main" id="{BD021696-5166-90EB-A5E4-DA5DC1952ABD}"/>
              </a:ext>
            </a:extLst>
          </p:cNvPr>
          <p:cNvSpPr>
            <a:spLocks noGrp="1"/>
          </p:cNvSpPr>
          <p:nvPr>
            <p:ph idx="1"/>
          </p:nvPr>
        </p:nvSpPr>
        <p:spPr>
          <a:xfrm>
            <a:off x="1598182" y="2616692"/>
            <a:ext cx="8618316" cy="2785945"/>
          </a:xfrm>
        </p:spPr>
        <p:txBody>
          <a:bodyPr>
            <a:normAutofit/>
          </a:bodyPr>
          <a:lstStyle/>
          <a:p>
            <a:pPr marL="0" indent="0">
              <a:buNone/>
            </a:pPr>
            <a:r>
              <a:rPr lang="en-GB" dirty="0">
                <a:solidFill>
                  <a:schemeClr val="bg1"/>
                </a:solidFill>
                <a:latin typeface="Indivisible" panose="020B0503000000020004" pitchFamily="34" charset="77"/>
              </a:rPr>
              <a:t>Human trials of contraceptive pill trials are held in Puerto Rico, a US territory, by John Rock and Gregory Pincus. The trials took place here due to strong opposition to birth control in America, whereas officials in Puerto Rico supported birth control as a form of population control. </a:t>
            </a:r>
          </a:p>
        </p:txBody>
      </p:sp>
      <p:sp>
        <p:nvSpPr>
          <p:cNvPr id="2" name="Title 1">
            <a:extLst>
              <a:ext uri="{FF2B5EF4-FFF2-40B4-BE49-F238E27FC236}">
                <a16:creationId xmlns:a16="http://schemas.microsoft.com/office/drawing/2014/main" id="{BC7377D8-BA5F-E2E5-5B35-CF061AB7D9EB}"/>
              </a:ext>
            </a:extLst>
          </p:cNvPr>
          <p:cNvSpPr>
            <a:spLocks noGrp="1"/>
          </p:cNvSpPr>
          <p:nvPr>
            <p:ph type="title"/>
          </p:nvPr>
        </p:nvSpPr>
        <p:spPr>
          <a:xfrm>
            <a:off x="1598182" y="1583006"/>
            <a:ext cx="8714350" cy="1325563"/>
          </a:xfrm>
        </p:spPr>
        <p:txBody>
          <a:bodyPr>
            <a:normAutofit/>
          </a:bodyPr>
          <a:lstStyle/>
          <a:p>
            <a:r>
              <a:rPr lang="en-GB" sz="4000" b="1" dirty="0">
                <a:solidFill>
                  <a:schemeClr val="bg1"/>
                </a:solidFill>
                <a:latin typeface="Indivisible SemiBold" panose="020B0503000000020004" pitchFamily="34" charset="77"/>
              </a:rPr>
              <a:t>1955</a:t>
            </a:r>
          </a:p>
        </p:txBody>
      </p:sp>
      <p:sp>
        <p:nvSpPr>
          <p:cNvPr id="7" name="Title 1">
            <a:extLst>
              <a:ext uri="{FF2B5EF4-FFF2-40B4-BE49-F238E27FC236}">
                <a16:creationId xmlns:a16="http://schemas.microsoft.com/office/drawing/2014/main" id="{000B17E3-A710-92A0-FCFD-B77707E0ACEE}"/>
              </a:ext>
            </a:extLst>
          </p:cNvPr>
          <p:cNvSpPr txBox="1">
            <a:spLocks/>
          </p:cNvSpPr>
          <p:nvPr/>
        </p:nvSpPr>
        <p:spPr>
          <a:xfrm>
            <a:off x="3222349" y="106114"/>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1950s</a:t>
            </a:r>
          </a:p>
        </p:txBody>
      </p:sp>
    </p:spTree>
    <p:extLst>
      <p:ext uri="{BB962C8B-B14F-4D97-AF65-F5344CB8AC3E}">
        <p14:creationId xmlns:p14="http://schemas.microsoft.com/office/powerpoint/2010/main" val="394981268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C65C-DA2D-0AE2-3615-E0DA84148BB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812F9A52-13C0-84C1-F2E3-B9F7E557B8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2ED3A2B3-2CE7-BD10-F7B8-14F0CEC4F958}"/>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73E53AD3-1A51-8918-E263-5A42F6B6D4C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93782" y="1478841"/>
            <a:ext cx="9404436" cy="4208631"/>
          </a:xfrm>
          <a:prstGeom prst="rect">
            <a:avLst/>
          </a:prstGeom>
        </p:spPr>
      </p:pic>
      <p:pic>
        <p:nvPicPr>
          <p:cNvPr id="9" name="Picture 8">
            <a:extLst>
              <a:ext uri="{FF2B5EF4-FFF2-40B4-BE49-F238E27FC236}">
                <a16:creationId xmlns:a16="http://schemas.microsoft.com/office/drawing/2014/main" id="{6262236A-04C6-6638-8E09-A262C8D949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37484" y="5687472"/>
            <a:ext cx="2454516" cy="1259840"/>
          </a:xfrm>
          <a:prstGeom prst="rect">
            <a:avLst/>
          </a:prstGeom>
        </p:spPr>
      </p:pic>
      <p:pic>
        <p:nvPicPr>
          <p:cNvPr id="5" name="Picture 4" descr="A blue cell">
            <a:extLst>
              <a:ext uri="{FF2B5EF4-FFF2-40B4-BE49-F238E27FC236}">
                <a16:creationId xmlns:a16="http://schemas.microsoft.com/office/drawing/2014/main" id="{EDFE499E-2F4F-5F7E-49E1-9369A24D039C}"/>
              </a:ext>
            </a:extLst>
          </p:cNvPr>
          <p:cNvPicPr>
            <a:picLocks noChangeAspect="1"/>
          </p:cNvPicPr>
          <p:nvPr/>
        </p:nvPicPr>
        <p:blipFill>
          <a:blip r:embed="rId4"/>
          <a:stretch>
            <a:fillRect/>
          </a:stretch>
        </p:blipFill>
        <p:spPr>
          <a:xfrm>
            <a:off x="4046607" y="1014832"/>
            <a:ext cx="1435100" cy="1143000"/>
          </a:xfrm>
          <a:prstGeom prst="rect">
            <a:avLst/>
          </a:prstGeom>
        </p:spPr>
      </p:pic>
      <p:pic>
        <p:nvPicPr>
          <p:cNvPr id="10" name="Picture 9" descr="A yellow cell">
            <a:extLst>
              <a:ext uri="{FF2B5EF4-FFF2-40B4-BE49-F238E27FC236}">
                <a16:creationId xmlns:a16="http://schemas.microsoft.com/office/drawing/2014/main" id="{F117ECC0-9029-E582-D0F3-2BD24BF51DD8}"/>
              </a:ext>
            </a:extLst>
          </p:cNvPr>
          <p:cNvPicPr>
            <a:picLocks noChangeAspect="1"/>
          </p:cNvPicPr>
          <p:nvPr/>
        </p:nvPicPr>
        <p:blipFill>
          <a:blip r:embed="rId5"/>
          <a:stretch>
            <a:fillRect/>
          </a:stretch>
        </p:blipFill>
        <p:spPr>
          <a:xfrm>
            <a:off x="3400595" y="5292646"/>
            <a:ext cx="1587500" cy="1295400"/>
          </a:xfrm>
          <a:prstGeom prst="rect">
            <a:avLst/>
          </a:prstGeom>
        </p:spPr>
      </p:pic>
      <p:sp>
        <p:nvSpPr>
          <p:cNvPr id="3" name="Content Placeholder 2">
            <a:extLst>
              <a:ext uri="{FF2B5EF4-FFF2-40B4-BE49-F238E27FC236}">
                <a16:creationId xmlns:a16="http://schemas.microsoft.com/office/drawing/2014/main" id="{144C1A6C-923E-3D1F-9EC2-A9D7BC4BBC51}"/>
              </a:ext>
            </a:extLst>
          </p:cNvPr>
          <p:cNvSpPr>
            <a:spLocks noGrp="1"/>
          </p:cNvSpPr>
          <p:nvPr>
            <p:ph idx="1"/>
          </p:nvPr>
        </p:nvSpPr>
        <p:spPr>
          <a:xfrm>
            <a:off x="1826205" y="2822139"/>
            <a:ext cx="8618316" cy="2865333"/>
          </a:xfrm>
        </p:spPr>
        <p:txBody>
          <a:bodyPr>
            <a:normAutofit/>
          </a:bodyPr>
          <a:lstStyle/>
          <a:p>
            <a:pPr marL="0" indent="0">
              <a:buNone/>
            </a:pPr>
            <a:r>
              <a:rPr lang="en-GB" dirty="0">
                <a:solidFill>
                  <a:schemeClr val="bg1"/>
                </a:solidFill>
                <a:latin typeface="Indivisible" panose="020B0503000000020004" pitchFamily="34" charset="77"/>
              </a:rPr>
              <a:t>Ian Donald at GRMH (Glasgow Royal Maternity Hospital) first used ultrasound in diagnostic medicine to determine the diameter of the </a:t>
            </a:r>
            <a:r>
              <a:rPr lang="en-GB" dirty="0" err="1">
                <a:solidFill>
                  <a:schemeClr val="bg1"/>
                </a:solidFill>
                <a:latin typeface="Indivisible" panose="020B0503000000020004" pitchFamily="34" charset="77"/>
              </a:rPr>
              <a:t>fetal</a:t>
            </a:r>
            <a:r>
              <a:rPr lang="en-GB" dirty="0">
                <a:solidFill>
                  <a:schemeClr val="bg1"/>
                </a:solidFill>
                <a:latin typeface="Indivisible" panose="020B0503000000020004" pitchFamily="34" charset="77"/>
              </a:rPr>
              <a:t> head in 1956. This became essential for prenatal care throughout the 60s and 70s, and represented a step change in understanding </a:t>
            </a:r>
            <a:r>
              <a:rPr lang="en-GB" dirty="0" err="1">
                <a:solidFill>
                  <a:schemeClr val="bg1"/>
                </a:solidFill>
                <a:latin typeface="Indivisible" panose="020B0503000000020004" pitchFamily="34" charset="77"/>
              </a:rPr>
              <a:t>fetal</a:t>
            </a:r>
            <a:r>
              <a:rPr lang="en-GB" dirty="0">
                <a:solidFill>
                  <a:schemeClr val="bg1"/>
                </a:solidFill>
                <a:latin typeface="Indivisible" panose="020B0503000000020004" pitchFamily="34" charset="77"/>
              </a:rPr>
              <a:t> development. </a:t>
            </a:r>
          </a:p>
        </p:txBody>
      </p:sp>
      <p:sp>
        <p:nvSpPr>
          <p:cNvPr id="2" name="Title 1">
            <a:extLst>
              <a:ext uri="{FF2B5EF4-FFF2-40B4-BE49-F238E27FC236}">
                <a16:creationId xmlns:a16="http://schemas.microsoft.com/office/drawing/2014/main" id="{096E1495-3D0D-8CE5-4D5C-77909011E089}"/>
              </a:ext>
            </a:extLst>
          </p:cNvPr>
          <p:cNvSpPr>
            <a:spLocks noGrp="1"/>
          </p:cNvSpPr>
          <p:nvPr>
            <p:ph type="title"/>
          </p:nvPr>
        </p:nvSpPr>
        <p:spPr>
          <a:xfrm>
            <a:off x="1826205" y="1809534"/>
            <a:ext cx="8714350" cy="1325563"/>
          </a:xfrm>
        </p:spPr>
        <p:txBody>
          <a:bodyPr>
            <a:normAutofit/>
          </a:bodyPr>
          <a:lstStyle/>
          <a:p>
            <a:r>
              <a:rPr lang="en-GB" sz="4000" b="1" dirty="0">
                <a:solidFill>
                  <a:schemeClr val="bg1"/>
                </a:solidFill>
                <a:latin typeface="Indivisible SemiBold" panose="020B0503000000020004" pitchFamily="34" charset="77"/>
              </a:rPr>
              <a:t>1956</a:t>
            </a:r>
          </a:p>
        </p:txBody>
      </p:sp>
      <p:sp>
        <p:nvSpPr>
          <p:cNvPr id="6" name="Title 1">
            <a:extLst>
              <a:ext uri="{FF2B5EF4-FFF2-40B4-BE49-F238E27FC236}">
                <a16:creationId xmlns:a16="http://schemas.microsoft.com/office/drawing/2014/main" id="{F4582C1F-6A1D-7F1A-0DE6-6290C8F2EA35}"/>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1950s</a:t>
            </a:r>
          </a:p>
        </p:txBody>
      </p:sp>
    </p:spTree>
    <p:extLst>
      <p:ext uri="{BB962C8B-B14F-4D97-AF65-F5344CB8AC3E}">
        <p14:creationId xmlns:p14="http://schemas.microsoft.com/office/powerpoint/2010/main" val="137222848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0011F-DDEF-769E-FB9C-CAA2C2846DDB}"/>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47A2CB0-CDC1-2F06-2CAA-DE84BE17BFB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4697" y="-144379"/>
            <a:ext cx="12717379" cy="7255042"/>
          </a:xfrm>
          <a:prstGeom prst="rect">
            <a:avLst/>
          </a:prstGeom>
        </p:spPr>
      </p:pic>
      <p:sp>
        <p:nvSpPr>
          <p:cNvPr id="14" name="Rectangle 13">
            <a:extLst>
              <a:ext uri="{FF2B5EF4-FFF2-40B4-BE49-F238E27FC236}">
                <a16:creationId xmlns:a16="http://schemas.microsoft.com/office/drawing/2014/main" id="{FA455962-B5D2-F701-EC1D-4D9273B27E7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A932149-39C2-7A8E-B40D-7F3F1C1894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94008" y="5830516"/>
            <a:ext cx="1665059" cy="854632"/>
          </a:xfrm>
          <a:prstGeom prst="rect">
            <a:avLst/>
          </a:prstGeom>
        </p:spPr>
      </p:pic>
      <p:pic>
        <p:nvPicPr>
          <p:cNvPr id="13" name="Picture 12" descr="A blue cell">
            <a:extLst>
              <a:ext uri="{FF2B5EF4-FFF2-40B4-BE49-F238E27FC236}">
                <a16:creationId xmlns:a16="http://schemas.microsoft.com/office/drawing/2014/main" id="{1821AEC0-3E5C-FDF4-B22D-C29D438C8F5E}"/>
              </a:ext>
            </a:extLst>
          </p:cNvPr>
          <p:cNvPicPr>
            <a:picLocks noChangeAspect="1"/>
          </p:cNvPicPr>
          <p:nvPr/>
        </p:nvPicPr>
        <p:blipFill>
          <a:blip r:embed="rId4"/>
          <a:stretch>
            <a:fillRect/>
          </a:stretch>
        </p:blipFill>
        <p:spPr>
          <a:xfrm>
            <a:off x="112793" y="172852"/>
            <a:ext cx="1701800" cy="1231900"/>
          </a:xfrm>
          <a:prstGeom prst="rect">
            <a:avLst/>
          </a:prstGeom>
        </p:spPr>
      </p:pic>
      <p:pic>
        <p:nvPicPr>
          <p:cNvPr id="16" name="Picture 15" descr="A red cell">
            <a:extLst>
              <a:ext uri="{FF2B5EF4-FFF2-40B4-BE49-F238E27FC236}">
                <a16:creationId xmlns:a16="http://schemas.microsoft.com/office/drawing/2014/main" id="{085556F6-D8F1-B6AC-9F06-52CBEC868722}"/>
              </a:ext>
            </a:extLst>
          </p:cNvPr>
          <p:cNvPicPr>
            <a:picLocks noChangeAspect="1"/>
          </p:cNvPicPr>
          <p:nvPr/>
        </p:nvPicPr>
        <p:blipFill>
          <a:blip r:embed="rId5"/>
          <a:stretch>
            <a:fillRect/>
          </a:stretch>
        </p:blipFill>
        <p:spPr>
          <a:xfrm>
            <a:off x="10294008" y="172852"/>
            <a:ext cx="1701800" cy="1270000"/>
          </a:xfrm>
          <a:prstGeom prst="rect">
            <a:avLst/>
          </a:prstGeom>
        </p:spPr>
      </p:pic>
      <p:sp>
        <p:nvSpPr>
          <p:cNvPr id="3" name="Content Placeholder 2">
            <a:extLst>
              <a:ext uri="{FF2B5EF4-FFF2-40B4-BE49-F238E27FC236}">
                <a16:creationId xmlns:a16="http://schemas.microsoft.com/office/drawing/2014/main" id="{EA790F98-85DE-9730-090D-02143C9B1C63}"/>
              </a:ext>
            </a:extLst>
          </p:cNvPr>
          <p:cNvSpPr>
            <a:spLocks noGrp="1"/>
          </p:cNvSpPr>
          <p:nvPr>
            <p:ph idx="1"/>
          </p:nvPr>
        </p:nvSpPr>
        <p:spPr>
          <a:xfrm>
            <a:off x="463588" y="1843766"/>
            <a:ext cx="11495479" cy="4276794"/>
          </a:xfrm>
        </p:spPr>
        <p:txBody>
          <a:bodyPr>
            <a:normAutofit fontScale="77500" lnSpcReduction="20000"/>
          </a:bodyPr>
          <a:lstStyle/>
          <a:p>
            <a:pPr marL="0" indent="0">
              <a:lnSpc>
                <a:spcPct val="110000"/>
              </a:lnSpc>
              <a:buNone/>
            </a:pPr>
            <a:r>
              <a:rPr lang="en-GB" b="1" dirty="0">
                <a:solidFill>
                  <a:srgbClr val="01679B"/>
                </a:solidFill>
                <a:latin typeface="Indivisible SemiBold" panose="020B0503000000020004" pitchFamily="34" charset="77"/>
              </a:rPr>
              <a:t>Initial reaction: </a:t>
            </a:r>
            <a:r>
              <a:rPr lang="en-GB" dirty="0">
                <a:latin typeface="Indivisible" panose="020B0503000000020004" pitchFamily="34" charset="77"/>
              </a:rPr>
              <a:t>The Pill is seen as a major disruption to traditional gender roles, family planning and morality, empowering women to have more control over their bodies. There were also fears that this would promote promiscuity with the pill initially only prescribed to married women, reflecting societal concerns. Across the 1960s and 70s it was covered extensively, often with headlines like ‘The Pill: Freedom or Moral Decline?’. Time Magazine featured the Pill on its cover, reflecting its impact on women’s liberation.</a:t>
            </a:r>
          </a:p>
          <a:p>
            <a:pPr marL="0" indent="0">
              <a:lnSpc>
                <a:spcPct val="110000"/>
              </a:lnSpc>
              <a:buNone/>
            </a:pPr>
            <a:endParaRPr lang="en-GB" dirty="0">
              <a:latin typeface="Indivisible" panose="020B0503000000020004" pitchFamily="34" charset="77"/>
            </a:endParaRPr>
          </a:p>
          <a:p>
            <a:pPr marL="0" indent="0">
              <a:lnSpc>
                <a:spcPct val="110000"/>
              </a:lnSpc>
              <a:buNone/>
            </a:pPr>
            <a:r>
              <a:rPr lang="en-GB" b="1" dirty="0">
                <a:solidFill>
                  <a:srgbClr val="01679B"/>
                </a:solidFill>
                <a:latin typeface="Indivisible SemiBold" panose="020B0503000000020004" pitchFamily="34" charset="77"/>
              </a:rPr>
              <a:t>Now: </a:t>
            </a:r>
            <a:r>
              <a:rPr lang="en-GB" dirty="0">
                <a:latin typeface="Indivisible" panose="020B0503000000020004" pitchFamily="34" charset="77"/>
              </a:rPr>
              <a:t>The Pill is widely accepted as a standard form of birth control. It has empowered women in family planning, education, and career choices. It also sparked the development of other long-term contraceptive methods such as implants and IUDs. </a:t>
            </a:r>
          </a:p>
          <a:p>
            <a:pPr marL="0" indent="0">
              <a:lnSpc>
                <a:spcPct val="110000"/>
              </a:lnSpc>
              <a:buNone/>
            </a:pPr>
            <a:endParaRPr lang="en-GB" dirty="0">
              <a:solidFill>
                <a:schemeClr val="bg1"/>
              </a:solidFill>
              <a:latin typeface="Indivisible" panose="020B0503000000020004" pitchFamily="34" charset="77"/>
            </a:endParaRPr>
          </a:p>
        </p:txBody>
      </p:sp>
      <p:sp>
        <p:nvSpPr>
          <p:cNvPr id="6" name="Title 1">
            <a:extLst>
              <a:ext uri="{FF2B5EF4-FFF2-40B4-BE49-F238E27FC236}">
                <a16:creationId xmlns:a16="http://schemas.microsoft.com/office/drawing/2014/main" id="{CD5E2207-D31A-45FE-9AEF-8E5C5DC8E3A0}"/>
              </a:ext>
            </a:extLst>
          </p:cNvPr>
          <p:cNvSpPr txBox="1">
            <a:spLocks noGrp="1"/>
          </p:cNvSpPr>
          <p:nvPr>
            <p:ph type="title" idx="4294967295"/>
          </p:nvPr>
        </p:nvSpPr>
        <p:spPr>
          <a:xfrm>
            <a:off x="1670536" y="434520"/>
            <a:ext cx="871435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78B7"/>
                </a:solidFill>
                <a:effectLst/>
                <a:uLnTx/>
                <a:uFillTx/>
                <a:latin typeface="Indivisible SemiBold" panose="020B0503000000020004" pitchFamily="34" charset="77"/>
                <a:ea typeface="+mj-ea"/>
                <a:cs typeface="+mj-cs"/>
              </a:rPr>
              <a:t>Did you know? - The Pill</a:t>
            </a:r>
          </a:p>
        </p:txBody>
      </p:sp>
    </p:spTree>
    <p:extLst>
      <p:ext uri="{BB962C8B-B14F-4D97-AF65-F5344CB8AC3E}">
        <p14:creationId xmlns:p14="http://schemas.microsoft.com/office/powerpoint/2010/main" val="1070722718"/>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20BD8-2080-A1C9-907D-B58453298546}"/>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CC2C0825-EC31-4092-8F9C-BC2CD7C38A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22856" y="5768644"/>
            <a:ext cx="1801091" cy="924454"/>
          </a:xfrm>
          <a:prstGeom prst="rect">
            <a:avLst/>
          </a:prstGeom>
        </p:spPr>
      </p:pic>
      <p:sp>
        <p:nvSpPr>
          <p:cNvPr id="7" name="Title 1">
            <a:extLst>
              <a:ext uri="{FF2B5EF4-FFF2-40B4-BE49-F238E27FC236}">
                <a16:creationId xmlns:a16="http://schemas.microsoft.com/office/drawing/2014/main" id="{ED647CCE-3E79-4496-F582-722401AFE13E}"/>
              </a:ext>
            </a:extLst>
          </p:cNvPr>
          <p:cNvSpPr txBox="1">
            <a:spLocks/>
          </p:cNvSpPr>
          <p:nvPr/>
        </p:nvSpPr>
        <p:spPr>
          <a:xfrm>
            <a:off x="7073532" y="5292550"/>
            <a:ext cx="3225141" cy="5204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214570"/>
                </a:solidFill>
                <a:latin typeface="Indivisible SemiBold" panose="020B0503000000020004" pitchFamily="34" charset="77"/>
              </a:rPr>
              <a:t>Linguistic Event</a:t>
            </a:r>
          </a:p>
        </p:txBody>
      </p:sp>
      <p:pic>
        <p:nvPicPr>
          <p:cNvPr id="21" name="Picture 20" descr="A pink cell">
            <a:extLst>
              <a:ext uri="{FF2B5EF4-FFF2-40B4-BE49-F238E27FC236}">
                <a16:creationId xmlns:a16="http://schemas.microsoft.com/office/drawing/2014/main" id="{7F5388A6-B4F7-2A08-C736-7FDCE9731538}"/>
              </a:ext>
            </a:extLst>
          </p:cNvPr>
          <p:cNvPicPr>
            <a:picLocks noChangeAspect="1"/>
          </p:cNvPicPr>
          <p:nvPr/>
        </p:nvPicPr>
        <p:blipFill>
          <a:blip r:embed="rId3"/>
          <a:stretch>
            <a:fillRect/>
          </a:stretch>
        </p:blipFill>
        <p:spPr>
          <a:xfrm>
            <a:off x="7641321" y="4109352"/>
            <a:ext cx="1562100" cy="1143000"/>
          </a:xfrm>
          <a:prstGeom prst="rect">
            <a:avLst/>
          </a:prstGeom>
        </p:spPr>
      </p:pic>
      <p:sp>
        <p:nvSpPr>
          <p:cNvPr id="9" name="Title 1">
            <a:extLst>
              <a:ext uri="{FF2B5EF4-FFF2-40B4-BE49-F238E27FC236}">
                <a16:creationId xmlns:a16="http://schemas.microsoft.com/office/drawing/2014/main" id="{9388892E-5E33-43E3-4E84-E6F7C32D723D}"/>
              </a:ext>
            </a:extLst>
          </p:cNvPr>
          <p:cNvSpPr txBox="1">
            <a:spLocks/>
          </p:cNvSpPr>
          <p:nvPr/>
        </p:nvSpPr>
        <p:spPr>
          <a:xfrm>
            <a:off x="4093009" y="5223275"/>
            <a:ext cx="3225141" cy="951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GB" sz="1800" b="1" dirty="0">
                <a:solidFill>
                  <a:srgbClr val="214570"/>
                </a:solidFill>
                <a:latin typeface="Indivisible SemiBold" panose="020B0503000000020004" pitchFamily="34" charset="77"/>
              </a:rPr>
              <a:t>Technological / Scientific Impact</a:t>
            </a:r>
          </a:p>
        </p:txBody>
      </p:sp>
      <p:pic>
        <p:nvPicPr>
          <p:cNvPr id="19" name="Picture 18" descr="A purple cell">
            <a:extLst>
              <a:ext uri="{FF2B5EF4-FFF2-40B4-BE49-F238E27FC236}">
                <a16:creationId xmlns:a16="http://schemas.microsoft.com/office/drawing/2014/main" id="{6608F52F-0700-7C9B-29DA-62AA5CAC9C4A}"/>
              </a:ext>
            </a:extLst>
          </p:cNvPr>
          <p:cNvPicPr>
            <a:picLocks noChangeAspect="1"/>
          </p:cNvPicPr>
          <p:nvPr/>
        </p:nvPicPr>
        <p:blipFill>
          <a:blip r:embed="rId4"/>
          <a:stretch>
            <a:fillRect/>
          </a:stretch>
        </p:blipFill>
        <p:spPr>
          <a:xfrm>
            <a:off x="4833854" y="4029852"/>
            <a:ext cx="1612900" cy="1270000"/>
          </a:xfrm>
          <a:prstGeom prst="rect">
            <a:avLst/>
          </a:prstGeom>
        </p:spPr>
      </p:pic>
      <p:sp>
        <p:nvSpPr>
          <p:cNvPr id="8" name="Title 1">
            <a:extLst>
              <a:ext uri="{FF2B5EF4-FFF2-40B4-BE49-F238E27FC236}">
                <a16:creationId xmlns:a16="http://schemas.microsoft.com/office/drawing/2014/main" id="{BC960FE3-4C77-7AFD-F271-0781B5A6364E}"/>
              </a:ext>
            </a:extLst>
          </p:cNvPr>
          <p:cNvSpPr txBox="1">
            <a:spLocks/>
          </p:cNvSpPr>
          <p:nvPr/>
        </p:nvSpPr>
        <p:spPr>
          <a:xfrm>
            <a:off x="1072611" y="5292550"/>
            <a:ext cx="3225141" cy="5204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214570"/>
                </a:solidFill>
                <a:latin typeface="Indivisible SemiBold" panose="020B0503000000020004" pitchFamily="34" charset="77"/>
              </a:rPr>
              <a:t>Science Development</a:t>
            </a:r>
          </a:p>
        </p:txBody>
      </p:sp>
      <p:pic>
        <p:nvPicPr>
          <p:cNvPr id="17" name="Picture 16" descr="A blue cell">
            <a:extLst>
              <a:ext uri="{FF2B5EF4-FFF2-40B4-BE49-F238E27FC236}">
                <a16:creationId xmlns:a16="http://schemas.microsoft.com/office/drawing/2014/main" id="{A5378BAA-6F84-3045-CC12-7A66CAADE8E8}"/>
              </a:ext>
            </a:extLst>
          </p:cNvPr>
          <p:cNvPicPr>
            <a:picLocks noChangeAspect="1"/>
          </p:cNvPicPr>
          <p:nvPr/>
        </p:nvPicPr>
        <p:blipFill>
          <a:blip r:embed="rId5"/>
          <a:stretch>
            <a:fillRect/>
          </a:stretch>
        </p:blipFill>
        <p:spPr>
          <a:xfrm>
            <a:off x="1853331" y="4156852"/>
            <a:ext cx="1435100" cy="1143000"/>
          </a:xfrm>
          <a:prstGeom prst="rect">
            <a:avLst/>
          </a:prstGeom>
        </p:spPr>
      </p:pic>
      <p:sp>
        <p:nvSpPr>
          <p:cNvPr id="10" name="Title 1">
            <a:extLst>
              <a:ext uri="{FF2B5EF4-FFF2-40B4-BE49-F238E27FC236}">
                <a16:creationId xmlns:a16="http://schemas.microsoft.com/office/drawing/2014/main" id="{65EB1485-ABF0-C4C7-5CBE-B3CDAD4DFCBA}"/>
              </a:ext>
            </a:extLst>
          </p:cNvPr>
          <p:cNvSpPr txBox="1">
            <a:spLocks/>
          </p:cNvSpPr>
          <p:nvPr/>
        </p:nvSpPr>
        <p:spPr>
          <a:xfrm>
            <a:off x="9184656" y="3223755"/>
            <a:ext cx="2169144" cy="127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214570"/>
                </a:solidFill>
                <a:latin typeface="Indivisible SemiBold" panose="020B0503000000020004" pitchFamily="34" charset="77"/>
              </a:rPr>
              <a:t>Popular Figures, Media and Literature Speculation</a:t>
            </a:r>
          </a:p>
        </p:txBody>
      </p:sp>
      <p:pic>
        <p:nvPicPr>
          <p:cNvPr id="16" name="Picture 15" descr="A green cell">
            <a:extLst>
              <a:ext uri="{FF2B5EF4-FFF2-40B4-BE49-F238E27FC236}">
                <a16:creationId xmlns:a16="http://schemas.microsoft.com/office/drawing/2014/main" id="{6E26DE41-EE53-3E06-5C55-F4817835E9CE}"/>
              </a:ext>
            </a:extLst>
          </p:cNvPr>
          <p:cNvPicPr>
            <a:picLocks noChangeAspect="1"/>
          </p:cNvPicPr>
          <p:nvPr/>
        </p:nvPicPr>
        <p:blipFill>
          <a:blip r:embed="rId6"/>
          <a:stretch>
            <a:fillRect/>
          </a:stretch>
        </p:blipFill>
        <p:spPr>
          <a:xfrm>
            <a:off x="9368683" y="1942181"/>
            <a:ext cx="1485900" cy="1143000"/>
          </a:xfrm>
          <a:prstGeom prst="rect">
            <a:avLst/>
          </a:prstGeom>
        </p:spPr>
      </p:pic>
      <p:sp>
        <p:nvSpPr>
          <p:cNvPr id="6" name="Title 1">
            <a:extLst>
              <a:ext uri="{FF2B5EF4-FFF2-40B4-BE49-F238E27FC236}">
                <a16:creationId xmlns:a16="http://schemas.microsoft.com/office/drawing/2014/main" id="{83A327CF-E450-01B3-3D0E-9436A03BD203}"/>
              </a:ext>
            </a:extLst>
          </p:cNvPr>
          <p:cNvSpPr txBox="1">
            <a:spLocks/>
          </p:cNvSpPr>
          <p:nvPr/>
        </p:nvSpPr>
        <p:spPr>
          <a:xfrm>
            <a:off x="6128856" y="3223755"/>
            <a:ext cx="3225141" cy="5204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214570"/>
                </a:solidFill>
                <a:latin typeface="Indivisible SemiBold" panose="020B0503000000020004" pitchFamily="34" charset="77"/>
              </a:rPr>
              <a:t>Historical Event</a:t>
            </a:r>
          </a:p>
        </p:txBody>
      </p:sp>
      <p:pic>
        <p:nvPicPr>
          <p:cNvPr id="15" name="Picture 14" descr="A yellow cell ">
            <a:extLst>
              <a:ext uri="{FF2B5EF4-FFF2-40B4-BE49-F238E27FC236}">
                <a16:creationId xmlns:a16="http://schemas.microsoft.com/office/drawing/2014/main" id="{7CAC6614-E82B-44D4-A494-3087923D0CBB}"/>
              </a:ext>
            </a:extLst>
          </p:cNvPr>
          <p:cNvPicPr>
            <a:picLocks noChangeAspect="1"/>
          </p:cNvPicPr>
          <p:nvPr/>
        </p:nvPicPr>
        <p:blipFill>
          <a:blip r:embed="rId7"/>
          <a:stretch>
            <a:fillRect/>
          </a:stretch>
        </p:blipFill>
        <p:spPr>
          <a:xfrm>
            <a:off x="6696727" y="1907614"/>
            <a:ext cx="1816100" cy="1346200"/>
          </a:xfrm>
          <a:prstGeom prst="rect">
            <a:avLst/>
          </a:prstGeom>
        </p:spPr>
      </p:pic>
      <p:sp>
        <p:nvSpPr>
          <p:cNvPr id="5" name="Title 1">
            <a:extLst>
              <a:ext uri="{FF2B5EF4-FFF2-40B4-BE49-F238E27FC236}">
                <a16:creationId xmlns:a16="http://schemas.microsoft.com/office/drawing/2014/main" id="{91974B3A-B692-5A02-9883-677C3F6203FD}"/>
              </a:ext>
            </a:extLst>
          </p:cNvPr>
          <p:cNvSpPr txBox="1">
            <a:spLocks/>
          </p:cNvSpPr>
          <p:nvPr/>
        </p:nvSpPr>
        <p:spPr>
          <a:xfrm>
            <a:off x="3168484" y="3223755"/>
            <a:ext cx="3225141" cy="5204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214570"/>
                </a:solidFill>
                <a:latin typeface="Indivisible SemiBold" panose="020B0503000000020004" pitchFamily="34" charset="77"/>
              </a:rPr>
              <a:t>Regulatory Development</a:t>
            </a:r>
          </a:p>
        </p:txBody>
      </p:sp>
      <p:pic>
        <p:nvPicPr>
          <p:cNvPr id="13" name="Picture 12" descr="A orange cell">
            <a:extLst>
              <a:ext uri="{FF2B5EF4-FFF2-40B4-BE49-F238E27FC236}">
                <a16:creationId xmlns:a16="http://schemas.microsoft.com/office/drawing/2014/main" id="{7023C1A8-6D70-FF65-C0DE-495F5F3B8ED9}"/>
              </a:ext>
            </a:extLst>
          </p:cNvPr>
          <p:cNvPicPr>
            <a:picLocks noChangeAspect="1"/>
          </p:cNvPicPr>
          <p:nvPr/>
        </p:nvPicPr>
        <p:blipFill>
          <a:blip r:embed="rId8"/>
          <a:stretch>
            <a:fillRect/>
          </a:stretch>
        </p:blipFill>
        <p:spPr>
          <a:xfrm>
            <a:off x="3662464" y="2035923"/>
            <a:ext cx="1663700" cy="1143000"/>
          </a:xfrm>
          <a:prstGeom prst="rect">
            <a:avLst/>
          </a:prstGeom>
        </p:spPr>
      </p:pic>
      <p:sp>
        <p:nvSpPr>
          <p:cNvPr id="4" name="Title 1">
            <a:extLst>
              <a:ext uri="{FF2B5EF4-FFF2-40B4-BE49-F238E27FC236}">
                <a16:creationId xmlns:a16="http://schemas.microsoft.com/office/drawing/2014/main" id="{C04F05ED-4E85-0437-7C84-7E6091584F9A}"/>
              </a:ext>
            </a:extLst>
          </p:cNvPr>
          <p:cNvSpPr txBox="1">
            <a:spLocks/>
          </p:cNvSpPr>
          <p:nvPr/>
        </p:nvSpPr>
        <p:spPr>
          <a:xfrm>
            <a:off x="534819" y="3223755"/>
            <a:ext cx="2629395" cy="5204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214570"/>
                </a:solidFill>
                <a:latin typeface="Indivisible SemiBold" panose="020B0503000000020004" pitchFamily="34" charset="77"/>
              </a:rPr>
              <a:t>Cultural Impact</a:t>
            </a:r>
          </a:p>
        </p:txBody>
      </p:sp>
      <p:pic>
        <p:nvPicPr>
          <p:cNvPr id="11" name="Picture 10" descr="A pink cell">
            <a:extLst>
              <a:ext uri="{FF2B5EF4-FFF2-40B4-BE49-F238E27FC236}">
                <a16:creationId xmlns:a16="http://schemas.microsoft.com/office/drawing/2014/main" id="{CBBCCA03-DE0B-F6BC-3CE2-7F674023ADF3}"/>
              </a:ext>
            </a:extLst>
          </p:cNvPr>
          <p:cNvPicPr>
            <a:picLocks noChangeAspect="1"/>
          </p:cNvPicPr>
          <p:nvPr/>
        </p:nvPicPr>
        <p:blipFill>
          <a:blip r:embed="rId9"/>
          <a:stretch>
            <a:fillRect/>
          </a:stretch>
        </p:blipFill>
        <p:spPr>
          <a:xfrm>
            <a:off x="941466" y="2080755"/>
            <a:ext cx="1511300" cy="1143000"/>
          </a:xfrm>
          <a:prstGeom prst="rect">
            <a:avLst/>
          </a:prstGeom>
        </p:spPr>
      </p:pic>
      <p:sp>
        <p:nvSpPr>
          <p:cNvPr id="3" name="Content Placeholder 2">
            <a:extLst>
              <a:ext uri="{FF2B5EF4-FFF2-40B4-BE49-F238E27FC236}">
                <a16:creationId xmlns:a16="http://schemas.microsoft.com/office/drawing/2014/main" id="{6DD9B635-6FAD-8BC0-E358-3494814C625F}"/>
              </a:ext>
            </a:extLst>
          </p:cNvPr>
          <p:cNvSpPr>
            <a:spLocks noGrp="1"/>
          </p:cNvSpPr>
          <p:nvPr>
            <p:ph idx="1"/>
          </p:nvPr>
        </p:nvSpPr>
        <p:spPr>
          <a:xfrm>
            <a:off x="838200" y="1151891"/>
            <a:ext cx="10515600" cy="941326"/>
          </a:xfrm>
        </p:spPr>
        <p:txBody>
          <a:bodyPr>
            <a:normAutofit/>
          </a:bodyPr>
          <a:lstStyle/>
          <a:p>
            <a:pPr marL="0" indent="0">
              <a:buNone/>
            </a:pPr>
            <a:r>
              <a:rPr lang="en-GB" sz="2400" dirty="0">
                <a:solidFill>
                  <a:srgbClr val="214570"/>
                </a:solidFill>
                <a:latin typeface="Indivisible" panose="020B0503000000020004" pitchFamily="34" charset="77"/>
              </a:rPr>
              <a:t>The timeline includes different types of information which are marked with different icons as follows:</a:t>
            </a:r>
          </a:p>
        </p:txBody>
      </p:sp>
      <p:sp>
        <p:nvSpPr>
          <p:cNvPr id="2" name="Title 1">
            <a:extLst>
              <a:ext uri="{FF2B5EF4-FFF2-40B4-BE49-F238E27FC236}">
                <a16:creationId xmlns:a16="http://schemas.microsoft.com/office/drawing/2014/main" id="{20EF92B8-DF26-5919-C41D-957A2D16114F}"/>
              </a:ext>
            </a:extLst>
          </p:cNvPr>
          <p:cNvSpPr>
            <a:spLocks noGrp="1"/>
          </p:cNvSpPr>
          <p:nvPr>
            <p:ph type="title"/>
          </p:nvPr>
        </p:nvSpPr>
        <p:spPr>
          <a:xfrm>
            <a:off x="838200" y="56368"/>
            <a:ext cx="10515600" cy="1325563"/>
          </a:xfrm>
        </p:spPr>
        <p:txBody>
          <a:bodyPr>
            <a:normAutofit/>
          </a:bodyPr>
          <a:lstStyle/>
          <a:p>
            <a:r>
              <a:rPr lang="en-GB" sz="4000" b="1" dirty="0">
                <a:solidFill>
                  <a:srgbClr val="214570"/>
                </a:solidFill>
                <a:latin typeface="Indivisible SemiBold" panose="020B0503000000020004" pitchFamily="34" charset="77"/>
              </a:rPr>
              <a:t>Types of Information</a:t>
            </a:r>
          </a:p>
        </p:txBody>
      </p:sp>
    </p:spTree>
    <p:extLst>
      <p:ext uri="{BB962C8B-B14F-4D97-AF65-F5344CB8AC3E}">
        <p14:creationId xmlns:p14="http://schemas.microsoft.com/office/powerpoint/2010/main" val="1451967776"/>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58BA1-623C-97E2-13FF-0B55E4C1BFE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896FA20-A7A5-B226-8D2D-269E42D0FC2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48B5CE3F-9F32-C4ED-ED02-D94F5D00D522}"/>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46807E6C-FA9A-1FFE-1A3B-FAB8114C88F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33629" y="2144871"/>
            <a:ext cx="5996404" cy="3271044"/>
          </a:xfrm>
          <a:prstGeom prst="rect">
            <a:avLst/>
          </a:prstGeom>
        </p:spPr>
      </p:pic>
      <p:pic>
        <p:nvPicPr>
          <p:cNvPr id="14" name="Picture 13">
            <a:extLst>
              <a:ext uri="{FF2B5EF4-FFF2-40B4-BE49-F238E27FC236}">
                <a16:creationId xmlns:a16="http://schemas.microsoft.com/office/drawing/2014/main" id="{F94C3579-159C-9141-2631-C264B0AD29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orange cell">
            <a:extLst>
              <a:ext uri="{FF2B5EF4-FFF2-40B4-BE49-F238E27FC236}">
                <a16:creationId xmlns:a16="http://schemas.microsoft.com/office/drawing/2014/main" id="{EBF99145-6032-01AD-4226-FD989B156FEC}"/>
              </a:ext>
            </a:extLst>
          </p:cNvPr>
          <p:cNvPicPr>
            <a:picLocks noChangeAspect="1"/>
          </p:cNvPicPr>
          <p:nvPr/>
        </p:nvPicPr>
        <p:blipFill>
          <a:blip r:embed="rId4"/>
          <a:stretch>
            <a:fillRect/>
          </a:stretch>
        </p:blipFill>
        <p:spPr>
          <a:xfrm>
            <a:off x="5210523" y="1730663"/>
            <a:ext cx="1841500" cy="1282700"/>
          </a:xfrm>
          <a:prstGeom prst="rect">
            <a:avLst/>
          </a:prstGeom>
        </p:spPr>
      </p:pic>
      <p:sp>
        <p:nvSpPr>
          <p:cNvPr id="3" name="Content Placeholder 2">
            <a:extLst>
              <a:ext uri="{FF2B5EF4-FFF2-40B4-BE49-F238E27FC236}">
                <a16:creationId xmlns:a16="http://schemas.microsoft.com/office/drawing/2014/main" id="{C812EC2A-20CE-37A8-F9F4-21D6743A30F4}"/>
              </a:ext>
            </a:extLst>
          </p:cNvPr>
          <p:cNvSpPr>
            <a:spLocks noGrp="1"/>
          </p:cNvSpPr>
          <p:nvPr>
            <p:ph idx="1"/>
          </p:nvPr>
        </p:nvSpPr>
        <p:spPr>
          <a:xfrm>
            <a:off x="3469647" y="3281955"/>
            <a:ext cx="5323252" cy="1947919"/>
          </a:xfrm>
        </p:spPr>
        <p:txBody>
          <a:bodyPr>
            <a:normAutofit fontScale="77500" lnSpcReduction="20000"/>
          </a:bodyPr>
          <a:lstStyle/>
          <a:p>
            <a:pPr marL="0" indent="0">
              <a:lnSpc>
                <a:spcPct val="120000"/>
              </a:lnSpc>
              <a:buNone/>
            </a:pPr>
            <a:r>
              <a:rPr lang="en-GB" dirty="0">
                <a:solidFill>
                  <a:schemeClr val="bg1"/>
                </a:solidFill>
                <a:latin typeface="Indivisible" panose="020B0503000000020004" pitchFamily="34" charset="77"/>
              </a:rPr>
              <a:t>The contraceptive pill is approved by the Food and Drug Administration (FDA), in the US. It was later approved for use on the NHS in the UK in 1961, initially only to married women.</a:t>
            </a:r>
            <a:endParaRPr lang="en-GB" b="1" dirty="0">
              <a:solidFill>
                <a:schemeClr val="bg1"/>
              </a:solidFill>
              <a:latin typeface="Indivisible SemiBold" panose="020B0503000000020004" pitchFamily="34" charset="77"/>
            </a:endParaRPr>
          </a:p>
        </p:txBody>
      </p:sp>
      <p:sp>
        <p:nvSpPr>
          <p:cNvPr id="2" name="Title 1">
            <a:extLst>
              <a:ext uri="{FF2B5EF4-FFF2-40B4-BE49-F238E27FC236}">
                <a16:creationId xmlns:a16="http://schemas.microsoft.com/office/drawing/2014/main" id="{14CAEA29-EF61-A58E-9DCF-DAF19652C2A0}"/>
              </a:ext>
            </a:extLst>
          </p:cNvPr>
          <p:cNvSpPr>
            <a:spLocks noGrp="1"/>
          </p:cNvSpPr>
          <p:nvPr>
            <p:ph type="title"/>
          </p:nvPr>
        </p:nvSpPr>
        <p:spPr>
          <a:xfrm>
            <a:off x="3394223" y="2314826"/>
            <a:ext cx="8714350" cy="1325563"/>
          </a:xfrm>
        </p:spPr>
        <p:txBody>
          <a:bodyPr>
            <a:normAutofit/>
          </a:bodyPr>
          <a:lstStyle/>
          <a:p>
            <a:r>
              <a:rPr lang="en-GB" sz="4000" b="1" dirty="0">
                <a:solidFill>
                  <a:schemeClr val="bg1"/>
                </a:solidFill>
                <a:latin typeface="Indivisible SemiBold" panose="020B0503000000020004" pitchFamily="34" charset="77"/>
              </a:rPr>
              <a:t>1960</a:t>
            </a:r>
          </a:p>
        </p:txBody>
      </p:sp>
      <p:sp>
        <p:nvSpPr>
          <p:cNvPr id="7" name="Title 1">
            <a:extLst>
              <a:ext uri="{FF2B5EF4-FFF2-40B4-BE49-F238E27FC236}">
                <a16:creationId xmlns:a16="http://schemas.microsoft.com/office/drawing/2014/main" id="{A7CA757F-5718-8C02-2BA7-26ECA47D6E44}"/>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1960s</a:t>
            </a:r>
          </a:p>
        </p:txBody>
      </p:sp>
    </p:spTree>
    <p:extLst>
      <p:ext uri="{BB962C8B-B14F-4D97-AF65-F5344CB8AC3E}">
        <p14:creationId xmlns:p14="http://schemas.microsoft.com/office/powerpoint/2010/main" val="425649450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4EF69-12F8-0738-EC68-A18CE8F107C8}"/>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52CB3ECD-8936-E0C6-0EA1-296DBDDC8E2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D7A9C9D8-51BD-5382-FF63-369C9E7F894E}"/>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830421EE-7248-9948-ACEF-8DB802CF76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53268" y="1316766"/>
            <a:ext cx="7626228" cy="3649650"/>
          </a:xfrm>
          <a:prstGeom prst="rect">
            <a:avLst/>
          </a:prstGeom>
        </p:spPr>
      </p:pic>
      <p:pic>
        <p:nvPicPr>
          <p:cNvPr id="25" name="Picture 24">
            <a:extLst>
              <a:ext uri="{FF2B5EF4-FFF2-40B4-BE49-F238E27FC236}">
                <a16:creationId xmlns:a16="http://schemas.microsoft.com/office/drawing/2014/main" id="{16E3C135-0FB3-D885-7ECD-E4A93A751B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5" name="Picture 4">
            <a:extLst>
              <a:ext uri="{FF2B5EF4-FFF2-40B4-BE49-F238E27FC236}">
                <a16:creationId xmlns:a16="http://schemas.microsoft.com/office/drawing/2014/main" id="{68206739-8A58-ADFE-A88A-A3F11A0A16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4903" y="4681461"/>
            <a:ext cx="2721113" cy="1878182"/>
          </a:xfrm>
          <a:prstGeom prst="rect">
            <a:avLst/>
          </a:prstGeom>
        </p:spPr>
      </p:pic>
      <p:pic>
        <p:nvPicPr>
          <p:cNvPr id="8" name="Picture 7">
            <a:extLst>
              <a:ext uri="{FF2B5EF4-FFF2-40B4-BE49-F238E27FC236}">
                <a16:creationId xmlns:a16="http://schemas.microsoft.com/office/drawing/2014/main" id="{ADA9CEF1-48F4-0978-8BC4-B4A344138D5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76546" y="4820303"/>
            <a:ext cx="2340708" cy="1560472"/>
          </a:xfrm>
          <a:prstGeom prst="rect">
            <a:avLst/>
          </a:prstGeom>
        </p:spPr>
      </p:pic>
      <p:pic>
        <p:nvPicPr>
          <p:cNvPr id="10" name="Picture 9" descr="A green cell">
            <a:extLst>
              <a:ext uri="{FF2B5EF4-FFF2-40B4-BE49-F238E27FC236}">
                <a16:creationId xmlns:a16="http://schemas.microsoft.com/office/drawing/2014/main" id="{F9BA5819-AA0A-C4DD-336B-500D62A7C524}"/>
              </a:ext>
            </a:extLst>
          </p:cNvPr>
          <p:cNvPicPr>
            <a:picLocks noChangeAspect="1"/>
          </p:cNvPicPr>
          <p:nvPr/>
        </p:nvPicPr>
        <p:blipFill>
          <a:blip r:embed="rId7"/>
          <a:stretch>
            <a:fillRect/>
          </a:stretch>
        </p:blipFill>
        <p:spPr>
          <a:xfrm>
            <a:off x="7575604" y="4384926"/>
            <a:ext cx="1752600" cy="1231900"/>
          </a:xfrm>
          <a:prstGeom prst="rect">
            <a:avLst/>
          </a:prstGeom>
        </p:spPr>
      </p:pic>
      <p:sp>
        <p:nvSpPr>
          <p:cNvPr id="3" name="Content Placeholder 2">
            <a:extLst>
              <a:ext uri="{FF2B5EF4-FFF2-40B4-BE49-F238E27FC236}">
                <a16:creationId xmlns:a16="http://schemas.microsoft.com/office/drawing/2014/main" id="{94F54821-4999-0965-3F69-6617B73FB15B}"/>
              </a:ext>
            </a:extLst>
          </p:cNvPr>
          <p:cNvSpPr>
            <a:spLocks noGrp="1"/>
          </p:cNvSpPr>
          <p:nvPr>
            <p:ph idx="1"/>
          </p:nvPr>
        </p:nvSpPr>
        <p:spPr>
          <a:xfrm>
            <a:off x="2906131" y="2459958"/>
            <a:ext cx="6422073" cy="2597284"/>
          </a:xfrm>
        </p:spPr>
        <p:txBody>
          <a:bodyPr>
            <a:noAutofit/>
          </a:bodyPr>
          <a:lstStyle/>
          <a:p>
            <a:pPr marL="0" indent="0">
              <a:buNone/>
            </a:pPr>
            <a:r>
              <a:rPr lang="en-GB" sz="2400" dirty="0">
                <a:solidFill>
                  <a:schemeClr val="bg1"/>
                </a:solidFill>
                <a:latin typeface="Indivisible" panose="020B0503000000020004" pitchFamily="34" charset="77"/>
              </a:rPr>
              <a:t>The </a:t>
            </a:r>
            <a:r>
              <a:rPr lang="en-GB" sz="2400" dirty="0" err="1">
                <a:solidFill>
                  <a:schemeClr val="bg1"/>
                </a:solidFill>
                <a:latin typeface="Indivisible" panose="020B0503000000020004" pitchFamily="34" charset="77"/>
              </a:rPr>
              <a:t>photoseries</a:t>
            </a:r>
            <a:r>
              <a:rPr lang="en-GB" sz="2400" dirty="0">
                <a:solidFill>
                  <a:schemeClr val="bg1"/>
                </a:solidFill>
                <a:latin typeface="Indivisible" panose="020B0503000000020004" pitchFamily="34" charset="77"/>
              </a:rPr>
              <a:t> ‘Drama of Life Before Birth’ by Lennart Nilsson was published in Life Magazine. This was a series of photographs which depicted the stages of human </a:t>
            </a:r>
            <a:r>
              <a:rPr lang="en-GB" sz="2400" dirty="0" err="1">
                <a:solidFill>
                  <a:schemeClr val="bg1"/>
                </a:solidFill>
                <a:latin typeface="Indivisible" panose="020B0503000000020004" pitchFamily="34" charset="77"/>
              </a:rPr>
              <a:t>fetal</a:t>
            </a:r>
            <a:r>
              <a:rPr lang="en-GB" sz="2400" dirty="0">
                <a:solidFill>
                  <a:schemeClr val="bg1"/>
                </a:solidFill>
                <a:latin typeface="Indivisible" panose="020B0503000000020004" pitchFamily="34" charset="77"/>
              </a:rPr>
              <a:t> development from fertilisation to just before birth. </a:t>
            </a:r>
          </a:p>
        </p:txBody>
      </p:sp>
      <p:sp>
        <p:nvSpPr>
          <p:cNvPr id="2" name="Title 1">
            <a:extLst>
              <a:ext uri="{FF2B5EF4-FFF2-40B4-BE49-F238E27FC236}">
                <a16:creationId xmlns:a16="http://schemas.microsoft.com/office/drawing/2014/main" id="{F58D0B97-0556-A256-6FFD-37D2C4F27460}"/>
              </a:ext>
            </a:extLst>
          </p:cNvPr>
          <p:cNvSpPr>
            <a:spLocks noGrp="1"/>
          </p:cNvSpPr>
          <p:nvPr>
            <p:ph type="title"/>
          </p:nvPr>
        </p:nvSpPr>
        <p:spPr>
          <a:xfrm>
            <a:off x="2877720" y="1367273"/>
            <a:ext cx="4119688" cy="1325563"/>
          </a:xfrm>
        </p:spPr>
        <p:txBody>
          <a:bodyPr>
            <a:normAutofit/>
          </a:bodyPr>
          <a:lstStyle/>
          <a:p>
            <a:r>
              <a:rPr lang="en-GB" sz="4000" b="1" dirty="0">
                <a:solidFill>
                  <a:schemeClr val="bg1"/>
                </a:solidFill>
                <a:latin typeface="Indivisible SemiBold" panose="020B0503000000020004" pitchFamily="34" charset="77"/>
              </a:rPr>
              <a:t>1962</a:t>
            </a:r>
          </a:p>
        </p:txBody>
      </p:sp>
      <p:sp>
        <p:nvSpPr>
          <p:cNvPr id="6" name="Title 1">
            <a:extLst>
              <a:ext uri="{FF2B5EF4-FFF2-40B4-BE49-F238E27FC236}">
                <a16:creationId xmlns:a16="http://schemas.microsoft.com/office/drawing/2014/main" id="{F47C5AE7-C042-7A98-A1F5-0D85608C35C9}"/>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1960s</a:t>
            </a:r>
          </a:p>
        </p:txBody>
      </p:sp>
    </p:spTree>
    <p:extLst>
      <p:ext uri="{BB962C8B-B14F-4D97-AF65-F5344CB8AC3E}">
        <p14:creationId xmlns:p14="http://schemas.microsoft.com/office/powerpoint/2010/main" val="108008016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A2D43-B8C1-A5D2-28DE-59C2F3FFD42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F948BB8-4C32-7813-3B2B-AC9AA7A3DC2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70C4391D-7D28-12C0-14EB-F7F3082A02AD}"/>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11442D7-928A-518E-8780-DB3747C8C8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23568" y="1600408"/>
            <a:ext cx="8837395" cy="3550088"/>
          </a:xfrm>
          <a:prstGeom prst="rect">
            <a:avLst/>
          </a:prstGeom>
        </p:spPr>
      </p:pic>
      <p:pic>
        <p:nvPicPr>
          <p:cNvPr id="10" name="Picture 9">
            <a:extLst>
              <a:ext uri="{FF2B5EF4-FFF2-40B4-BE49-F238E27FC236}">
                <a16:creationId xmlns:a16="http://schemas.microsoft.com/office/drawing/2014/main" id="{2A826363-3E4A-A886-0AC6-098967676C4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5" name="Picture 4" descr="A blue cell">
            <a:extLst>
              <a:ext uri="{FF2B5EF4-FFF2-40B4-BE49-F238E27FC236}">
                <a16:creationId xmlns:a16="http://schemas.microsoft.com/office/drawing/2014/main" id="{B8672928-A24A-B69E-48F2-63D0913A8B58}"/>
              </a:ext>
            </a:extLst>
          </p:cNvPr>
          <p:cNvPicPr>
            <a:picLocks noChangeAspect="1"/>
          </p:cNvPicPr>
          <p:nvPr/>
        </p:nvPicPr>
        <p:blipFill>
          <a:blip r:embed="rId5"/>
          <a:stretch>
            <a:fillRect/>
          </a:stretch>
        </p:blipFill>
        <p:spPr>
          <a:xfrm>
            <a:off x="6313166" y="1304034"/>
            <a:ext cx="1435100" cy="1143000"/>
          </a:xfrm>
          <a:prstGeom prst="rect">
            <a:avLst/>
          </a:prstGeom>
        </p:spPr>
      </p:pic>
      <p:pic>
        <p:nvPicPr>
          <p:cNvPr id="6" name="Picture 5">
            <a:extLst>
              <a:ext uri="{FF2B5EF4-FFF2-40B4-BE49-F238E27FC236}">
                <a16:creationId xmlns:a16="http://schemas.microsoft.com/office/drawing/2014/main" id="{C5BEEEEC-7CA1-FACB-EB5F-C6714FDDC65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232336" y="4747026"/>
            <a:ext cx="2721113" cy="1878182"/>
          </a:xfrm>
          <a:prstGeom prst="rect">
            <a:avLst/>
          </a:prstGeom>
        </p:spPr>
      </p:pic>
      <p:pic>
        <p:nvPicPr>
          <p:cNvPr id="11" name="Picture 10">
            <a:extLst>
              <a:ext uri="{FF2B5EF4-FFF2-40B4-BE49-F238E27FC236}">
                <a16:creationId xmlns:a16="http://schemas.microsoft.com/office/drawing/2014/main" id="{3F7CC6EF-752F-D658-A395-51EFE3DA795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369297" y="4870387"/>
            <a:ext cx="2447190" cy="1631460"/>
          </a:xfrm>
          <a:prstGeom prst="rect">
            <a:avLst/>
          </a:prstGeom>
        </p:spPr>
      </p:pic>
      <p:sp>
        <p:nvSpPr>
          <p:cNvPr id="3" name="Content Placeholder 2">
            <a:extLst>
              <a:ext uri="{FF2B5EF4-FFF2-40B4-BE49-F238E27FC236}">
                <a16:creationId xmlns:a16="http://schemas.microsoft.com/office/drawing/2014/main" id="{1E5A6F5E-0A86-9DB9-A11E-118E80CE8C57}"/>
              </a:ext>
            </a:extLst>
          </p:cNvPr>
          <p:cNvSpPr>
            <a:spLocks noGrp="1"/>
          </p:cNvSpPr>
          <p:nvPr>
            <p:ph idx="1"/>
          </p:nvPr>
        </p:nvSpPr>
        <p:spPr>
          <a:xfrm>
            <a:off x="1955991" y="2900392"/>
            <a:ext cx="8062653" cy="2234124"/>
          </a:xfrm>
        </p:spPr>
        <p:txBody>
          <a:bodyPr>
            <a:normAutofit/>
          </a:bodyPr>
          <a:lstStyle/>
          <a:p>
            <a:pPr marL="0" indent="0">
              <a:buNone/>
            </a:pPr>
            <a:r>
              <a:rPr lang="en-GB" dirty="0">
                <a:solidFill>
                  <a:schemeClr val="bg1"/>
                </a:solidFill>
                <a:latin typeface="Indivisible" panose="020B0503000000020004" pitchFamily="34" charset="77"/>
              </a:rPr>
              <a:t>Design prototype of first home pregnancy test by Margaret Crane in New Jersey, US. The kit allowed women to test whether they were pregnant or not without needing to consult a doctor. </a:t>
            </a:r>
          </a:p>
        </p:txBody>
      </p:sp>
      <p:sp>
        <p:nvSpPr>
          <p:cNvPr id="2" name="Title 1">
            <a:extLst>
              <a:ext uri="{FF2B5EF4-FFF2-40B4-BE49-F238E27FC236}">
                <a16:creationId xmlns:a16="http://schemas.microsoft.com/office/drawing/2014/main" id="{F50260D6-48F4-0E87-7867-CC82B5B912DD}"/>
              </a:ext>
            </a:extLst>
          </p:cNvPr>
          <p:cNvSpPr>
            <a:spLocks noGrp="1"/>
          </p:cNvSpPr>
          <p:nvPr>
            <p:ph type="title"/>
          </p:nvPr>
        </p:nvSpPr>
        <p:spPr>
          <a:xfrm>
            <a:off x="1955991" y="1866706"/>
            <a:ext cx="8714350" cy="1325563"/>
          </a:xfrm>
        </p:spPr>
        <p:txBody>
          <a:bodyPr>
            <a:normAutofit/>
          </a:bodyPr>
          <a:lstStyle/>
          <a:p>
            <a:r>
              <a:rPr lang="en-GB" sz="4000" b="1" dirty="0">
                <a:solidFill>
                  <a:schemeClr val="bg1"/>
                </a:solidFill>
                <a:latin typeface="Indivisible SemiBold" panose="020B0503000000020004" pitchFamily="34" charset="77"/>
              </a:rPr>
              <a:t>1967</a:t>
            </a:r>
          </a:p>
        </p:txBody>
      </p:sp>
      <p:sp>
        <p:nvSpPr>
          <p:cNvPr id="7" name="Title 1">
            <a:extLst>
              <a:ext uri="{FF2B5EF4-FFF2-40B4-BE49-F238E27FC236}">
                <a16:creationId xmlns:a16="http://schemas.microsoft.com/office/drawing/2014/main" id="{49C0BC0A-4A2B-3440-DDBB-7BB41BAFBDF5}"/>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1960s</a:t>
            </a:r>
          </a:p>
        </p:txBody>
      </p:sp>
    </p:spTree>
    <p:extLst>
      <p:ext uri="{BB962C8B-B14F-4D97-AF65-F5344CB8AC3E}">
        <p14:creationId xmlns:p14="http://schemas.microsoft.com/office/powerpoint/2010/main" val="420444262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F7083-2324-270B-1A99-313E6B2486F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60A4566-4C4F-38C9-7598-52383738157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FC3141C4-FB4F-0D2B-BBA8-87F48E281209}"/>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E83AAA7B-FE41-F815-5AB0-F14FB48C682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09338" y="1728571"/>
            <a:ext cx="9324923" cy="3981654"/>
          </a:xfrm>
          <a:prstGeom prst="rect">
            <a:avLst/>
          </a:prstGeom>
        </p:spPr>
      </p:pic>
      <p:pic>
        <p:nvPicPr>
          <p:cNvPr id="9" name="Picture 8">
            <a:extLst>
              <a:ext uri="{FF2B5EF4-FFF2-40B4-BE49-F238E27FC236}">
                <a16:creationId xmlns:a16="http://schemas.microsoft.com/office/drawing/2014/main" id="{D5CFC143-4909-E740-2276-0385B16D44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85245" y="5785826"/>
            <a:ext cx="1962877" cy="1007494"/>
          </a:xfrm>
          <a:prstGeom prst="rect">
            <a:avLst/>
          </a:prstGeom>
        </p:spPr>
      </p:pic>
      <p:pic>
        <p:nvPicPr>
          <p:cNvPr id="5" name="Picture 4" descr="An orange cell">
            <a:extLst>
              <a:ext uri="{FF2B5EF4-FFF2-40B4-BE49-F238E27FC236}">
                <a16:creationId xmlns:a16="http://schemas.microsoft.com/office/drawing/2014/main" id="{9676845D-87ED-AFA7-C37B-CC917661BF2E}"/>
              </a:ext>
            </a:extLst>
          </p:cNvPr>
          <p:cNvPicPr>
            <a:picLocks noChangeAspect="1"/>
          </p:cNvPicPr>
          <p:nvPr/>
        </p:nvPicPr>
        <p:blipFill>
          <a:blip r:embed="rId4"/>
          <a:stretch>
            <a:fillRect/>
          </a:stretch>
        </p:blipFill>
        <p:spPr>
          <a:xfrm>
            <a:off x="5112949" y="1204727"/>
            <a:ext cx="1917700" cy="1231900"/>
          </a:xfrm>
          <a:prstGeom prst="rect">
            <a:avLst/>
          </a:prstGeom>
        </p:spPr>
      </p:pic>
      <p:sp>
        <p:nvSpPr>
          <p:cNvPr id="3" name="Content Placeholder 2">
            <a:extLst>
              <a:ext uri="{FF2B5EF4-FFF2-40B4-BE49-F238E27FC236}">
                <a16:creationId xmlns:a16="http://schemas.microsoft.com/office/drawing/2014/main" id="{23761EC9-BBCC-BF32-D598-8921EEBF1E22}"/>
              </a:ext>
            </a:extLst>
          </p:cNvPr>
          <p:cNvSpPr>
            <a:spLocks noGrp="1"/>
          </p:cNvSpPr>
          <p:nvPr>
            <p:ph idx="1"/>
          </p:nvPr>
        </p:nvSpPr>
        <p:spPr>
          <a:xfrm>
            <a:off x="1841761" y="3071869"/>
            <a:ext cx="8618316" cy="2713957"/>
          </a:xfrm>
        </p:spPr>
        <p:txBody>
          <a:bodyPr>
            <a:normAutofit/>
          </a:bodyPr>
          <a:lstStyle/>
          <a:p>
            <a:pPr marL="0" indent="0">
              <a:buNone/>
            </a:pPr>
            <a:r>
              <a:rPr lang="en-GB" dirty="0">
                <a:solidFill>
                  <a:schemeClr val="bg1"/>
                </a:solidFill>
                <a:latin typeface="Indivisible" panose="020B0503000000020004" pitchFamily="34" charset="77"/>
              </a:rPr>
              <a:t>The Abortion Act introduces two grounds on which a registered medical practitioner can terminate a pregnancy if two registered medical practitioners are of the opinion, formed in good faith, that one of these grounds has been met. The Act applies to England, Scotland and Wales. </a:t>
            </a:r>
          </a:p>
        </p:txBody>
      </p:sp>
      <p:sp>
        <p:nvSpPr>
          <p:cNvPr id="2" name="Title 1">
            <a:extLst>
              <a:ext uri="{FF2B5EF4-FFF2-40B4-BE49-F238E27FC236}">
                <a16:creationId xmlns:a16="http://schemas.microsoft.com/office/drawing/2014/main" id="{780892DA-7452-8010-07B4-C0391B34B057}"/>
              </a:ext>
            </a:extLst>
          </p:cNvPr>
          <p:cNvSpPr>
            <a:spLocks noGrp="1"/>
          </p:cNvSpPr>
          <p:nvPr>
            <p:ph type="title"/>
          </p:nvPr>
        </p:nvSpPr>
        <p:spPr>
          <a:xfrm>
            <a:off x="1841761" y="2059264"/>
            <a:ext cx="8714350" cy="1325563"/>
          </a:xfrm>
        </p:spPr>
        <p:txBody>
          <a:bodyPr>
            <a:normAutofit/>
          </a:bodyPr>
          <a:lstStyle/>
          <a:p>
            <a:r>
              <a:rPr lang="en-GB" sz="4000" b="1" dirty="0">
                <a:solidFill>
                  <a:schemeClr val="bg1"/>
                </a:solidFill>
                <a:latin typeface="Indivisible SemiBold" panose="020B0503000000020004" pitchFamily="34" charset="77"/>
              </a:rPr>
              <a:t>1967</a:t>
            </a:r>
          </a:p>
        </p:txBody>
      </p:sp>
      <p:sp>
        <p:nvSpPr>
          <p:cNvPr id="6" name="Title 1">
            <a:extLst>
              <a:ext uri="{FF2B5EF4-FFF2-40B4-BE49-F238E27FC236}">
                <a16:creationId xmlns:a16="http://schemas.microsoft.com/office/drawing/2014/main" id="{46AA3987-A782-12A7-80FD-7D5A3EBF027A}"/>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1960s</a:t>
            </a:r>
          </a:p>
        </p:txBody>
      </p:sp>
    </p:spTree>
    <p:extLst>
      <p:ext uri="{BB962C8B-B14F-4D97-AF65-F5344CB8AC3E}">
        <p14:creationId xmlns:p14="http://schemas.microsoft.com/office/powerpoint/2010/main" val="45616090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6EAEB-02CD-210F-A47B-66C32A05F8E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574655A-C692-1421-7B4D-9B484313947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9B0E15E2-7DAA-8FBB-7C98-57B1AE8AE2D5}"/>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921C3804-BAFA-9774-6D40-DD059303083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64650" y="5415915"/>
            <a:ext cx="2454516" cy="1259840"/>
          </a:xfrm>
          <a:prstGeom prst="rect">
            <a:avLst/>
          </a:prstGeom>
        </p:spPr>
      </p:pic>
      <p:pic>
        <p:nvPicPr>
          <p:cNvPr id="17" name="Picture 16">
            <a:extLst>
              <a:ext uri="{FF2B5EF4-FFF2-40B4-BE49-F238E27FC236}">
                <a16:creationId xmlns:a16="http://schemas.microsoft.com/office/drawing/2014/main" id="{5676CFBD-FCF7-B958-E216-EABB621947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6002" y="2003878"/>
            <a:ext cx="9507573" cy="3412037"/>
          </a:xfrm>
          <a:prstGeom prst="rect">
            <a:avLst/>
          </a:prstGeom>
        </p:spPr>
      </p:pic>
      <p:pic>
        <p:nvPicPr>
          <p:cNvPr id="20" name="Picture 19" descr="A yellow cell">
            <a:extLst>
              <a:ext uri="{FF2B5EF4-FFF2-40B4-BE49-F238E27FC236}">
                <a16:creationId xmlns:a16="http://schemas.microsoft.com/office/drawing/2014/main" id="{53802086-0F28-B448-49D6-20C66173A16C}"/>
              </a:ext>
            </a:extLst>
          </p:cNvPr>
          <p:cNvPicPr>
            <a:picLocks noChangeAspect="1"/>
          </p:cNvPicPr>
          <p:nvPr/>
        </p:nvPicPr>
        <p:blipFill>
          <a:blip r:embed="rId4"/>
          <a:stretch>
            <a:fillRect/>
          </a:stretch>
        </p:blipFill>
        <p:spPr>
          <a:xfrm>
            <a:off x="3473450" y="1719592"/>
            <a:ext cx="1587500" cy="1295400"/>
          </a:xfrm>
          <a:prstGeom prst="rect">
            <a:avLst/>
          </a:prstGeom>
        </p:spPr>
      </p:pic>
      <p:pic>
        <p:nvPicPr>
          <p:cNvPr id="21" name="Picture 20" descr="A blue cell">
            <a:extLst>
              <a:ext uri="{FF2B5EF4-FFF2-40B4-BE49-F238E27FC236}">
                <a16:creationId xmlns:a16="http://schemas.microsoft.com/office/drawing/2014/main" id="{40D5D256-8494-53C4-F346-F474B7466EA5}"/>
              </a:ext>
            </a:extLst>
          </p:cNvPr>
          <p:cNvPicPr>
            <a:picLocks noChangeAspect="1"/>
          </p:cNvPicPr>
          <p:nvPr/>
        </p:nvPicPr>
        <p:blipFill>
          <a:blip r:embed="rId5"/>
          <a:stretch>
            <a:fillRect/>
          </a:stretch>
        </p:blipFill>
        <p:spPr>
          <a:xfrm>
            <a:off x="5252954" y="1486597"/>
            <a:ext cx="1435100" cy="1143000"/>
          </a:xfrm>
          <a:prstGeom prst="rect">
            <a:avLst/>
          </a:prstGeom>
        </p:spPr>
      </p:pic>
      <p:sp>
        <p:nvSpPr>
          <p:cNvPr id="19" name="Content Placeholder 2">
            <a:extLst>
              <a:ext uri="{FF2B5EF4-FFF2-40B4-BE49-F238E27FC236}">
                <a16:creationId xmlns:a16="http://schemas.microsoft.com/office/drawing/2014/main" id="{2B10F7AC-B5A4-B290-451D-A1DE181E4CFA}"/>
              </a:ext>
            </a:extLst>
          </p:cNvPr>
          <p:cNvSpPr>
            <a:spLocks noGrp="1"/>
          </p:cNvSpPr>
          <p:nvPr>
            <p:ph idx="1"/>
          </p:nvPr>
        </p:nvSpPr>
        <p:spPr>
          <a:xfrm>
            <a:off x="1558425" y="3303862"/>
            <a:ext cx="8618316" cy="2112053"/>
          </a:xfrm>
        </p:spPr>
        <p:txBody>
          <a:bodyPr>
            <a:normAutofit/>
          </a:bodyPr>
          <a:lstStyle/>
          <a:p>
            <a:pPr marL="0" indent="0">
              <a:buNone/>
            </a:pPr>
            <a:r>
              <a:rPr lang="en-GB" dirty="0">
                <a:solidFill>
                  <a:schemeClr val="bg1"/>
                </a:solidFill>
                <a:latin typeface="Indivisible" panose="020B0503000000020004" pitchFamily="34" charset="77"/>
              </a:rPr>
              <a:t>The first time a human egg was fertilised in a test tube by Robert Edwards in Oldham, UK. This started in vitro fertilisation (IVF) attempts in research labs across the UK and US. </a:t>
            </a:r>
          </a:p>
        </p:txBody>
      </p:sp>
      <p:sp>
        <p:nvSpPr>
          <p:cNvPr id="7" name="Title 1">
            <a:extLst>
              <a:ext uri="{FF2B5EF4-FFF2-40B4-BE49-F238E27FC236}">
                <a16:creationId xmlns:a16="http://schemas.microsoft.com/office/drawing/2014/main" id="{5A9D9E06-002D-0D55-C879-0B3165EE7045}"/>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1960s</a:t>
            </a:r>
          </a:p>
        </p:txBody>
      </p:sp>
      <p:sp>
        <p:nvSpPr>
          <p:cNvPr id="18" name="Title 1">
            <a:extLst>
              <a:ext uri="{FF2B5EF4-FFF2-40B4-BE49-F238E27FC236}">
                <a16:creationId xmlns:a16="http://schemas.microsoft.com/office/drawing/2014/main" id="{96D3B32B-71FD-4299-0E77-DB38E503A681}"/>
              </a:ext>
            </a:extLst>
          </p:cNvPr>
          <p:cNvSpPr>
            <a:spLocks noGrp="1"/>
          </p:cNvSpPr>
          <p:nvPr>
            <p:ph type="title"/>
          </p:nvPr>
        </p:nvSpPr>
        <p:spPr>
          <a:xfrm>
            <a:off x="1558425" y="2270176"/>
            <a:ext cx="8714350" cy="1325563"/>
          </a:xfrm>
        </p:spPr>
        <p:txBody>
          <a:bodyPr>
            <a:normAutofit/>
          </a:bodyPr>
          <a:lstStyle/>
          <a:p>
            <a:r>
              <a:rPr lang="en-GB" sz="4000" b="1" dirty="0">
                <a:solidFill>
                  <a:schemeClr val="bg1"/>
                </a:solidFill>
                <a:latin typeface="Indivisible SemiBold" panose="020B0503000000020004" pitchFamily="34" charset="77"/>
              </a:rPr>
              <a:t>1969</a:t>
            </a:r>
          </a:p>
        </p:txBody>
      </p:sp>
    </p:spTree>
    <p:extLst>
      <p:ext uri="{BB962C8B-B14F-4D97-AF65-F5344CB8AC3E}">
        <p14:creationId xmlns:p14="http://schemas.microsoft.com/office/powerpoint/2010/main" val="231917483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F6D94-1F5F-3409-0409-7D69D5A6C80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0600385-0184-16D9-A812-20EDACD7EEF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a:extLst>
              <a:ext uri="{FF2B5EF4-FFF2-40B4-BE49-F238E27FC236}">
                <a16:creationId xmlns:a16="http://schemas.microsoft.com/office/drawing/2014/main" id="{40C113D3-AD16-1122-43EB-017A1B51EE76}"/>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E7F1B999-91FE-3F03-511B-8C92C6DF95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90340" y="5797129"/>
            <a:ext cx="2026668" cy="1040237"/>
          </a:xfrm>
          <a:prstGeom prst="rect">
            <a:avLst/>
          </a:prstGeom>
        </p:spPr>
      </p:pic>
      <p:pic>
        <p:nvPicPr>
          <p:cNvPr id="18" name="Picture 17">
            <a:extLst>
              <a:ext uri="{FF2B5EF4-FFF2-40B4-BE49-F238E27FC236}">
                <a16:creationId xmlns:a16="http://schemas.microsoft.com/office/drawing/2014/main" id="{B05F6196-5438-C154-9620-59AF1177D5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8920" y="1344716"/>
            <a:ext cx="9892706" cy="4294084"/>
          </a:xfrm>
          <a:prstGeom prst="rect">
            <a:avLst/>
          </a:prstGeom>
        </p:spPr>
      </p:pic>
      <p:pic>
        <p:nvPicPr>
          <p:cNvPr id="21" name="Picture 20">
            <a:extLst>
              <a:ext uri="{FF2B5EF4-FFF2-40B4-BE49-F238E27FC236}">
                <a16:creationId xmlns:a16="http://schemas.microsoft.com/office/drawing/2014/main" id="{CC6A0890-5550-135F-5C06-AE5D027C20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19049" y="2117562"/>
            <a:ext cx="1977893" cy="3307710"/>
          </a:xfrm>
          <a:prstGeom prst="rect">
            <a:avLst/>
          </a:prstGeom>
        </p:spPr>
      </p:pic>
      <p:pic>
        <p:nvPicPr>
          <p:cNvPr id="22" name="Picture 21">
            <a:extLst>
              <a:ext uri="{FF2B5EF4-FFF2-40B4-BE49-F238E27FC236}">
                <a16:creationId xmlns:a16="http://schemas.microsoft.com/office/drawing/2014/main" id="{70C59904-C02B-7A16-F250-A30586AFE9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034870" y="2298919"/>
            <a:ext cx="1746250" cy="2944996"/>
          </a:xfrm>
          <a:prstGeom prst="rect">
            <a:avLst/>
          </a:prstGeom>
        </p:spPr>
      </p:pic>
      <p:pic>
        <p:nvPicPr>
          <p:cNvPr id="23" name="Picture 22" descr="A green cell">
            <a:extLst>
              <a:ext uri="{FF2B5EF4-FFF2-40B4-BE49-F238E27FC236}">
                <a16:creationId xmlns:a16="http://schemas.microsoft.com/office/drawing/2014/main" id="{3AF1F618-4BF6-CA27-C2C2-D82B61294A44}"/>
              </a:ext>
            </a:extLst>
          </p:cNvPr>
          <p:cNvPicPr>
            <a:picLocks noChangeAspect="1"/>
          </p:cNvPicPr>
          <p:nvPr/>
        </p:nvPicPr>
        <p:blipFill>
          <a:blip r:embed="rId6"/>
          <a:stretch>
            <a:fillRect/>
          </a:stretch>
        </p:blipFill>
        <p:spPr>
          <a:xfrm>
            <a:off x="3245423" y="736463"/>
            <a:ext cx="1689100" cy="1270000"/>
          </a:xfrm>
          <a:prstGeom prst="rect">
            <a:avLst/>
          </a:prstGeom>
        </p:spPr>
      </p:pic>
      <p:sp>
        <p:nvSpPr>
          <p:cNvPr id="20" name="Content Placeholder 2">
            <a:extLst>
              <a:ext uri="{FF2B5EF4-FFF2-40B4-BE49-F238E27FC236}">
                <a16:creationId xmlns:a16="http://schemas.microsoft.com/office/drawing/2014/main" id="{F1D8EFD0-C497-6C3D-8E60-FD3606F8E715}"/>
              </a:ext>
            </a:extLst>
          </p:cNvPr>
          <p:cNvSpPr>
            <a:spLocks noGrp="1"/>
          </p:cNvSpPr>
          <p:nvPr>
            <p:ph idx="1"/>
          </p:nvPr>
        </p:nvSpPr>
        <p:spPr>
          <a:xfrm>
            <a:off x="1266178" y="2555624"/>
            <a:ext cx="8714349" cy="4099686"/>
          </a:xfrm>
        </p:spPr>
        <p:txBody>
          <a:bodyPr>
            <a:noAutofit/>
          </a:bodyPr>
          <a:lstStyle/>
          <a:p>
            <a:pPr marL="0" indent="0">
              <a:lnSpc>
                <a:spcPct val="100000"/>
              </a:lnSpc>
              <a:buNone/>
            </a:pPr>
            <a:r>
              <a:rPr lang="en-GB" sz="2400" dirty="0">
                <a:solidFill>
                  <a:schemeClr val="bg1"/>
                </a:solidFill>
                <a:latin typeface="Indivisible" panose="020B0503000000020004" pitchFamily="34" charset="77"/>
              </a:rPr>
              <a:t>Ursula K. Ke Guin’s novel The Left Hand of Darkness was published in the US. Set on a planet where the population is ambisexual (with no fixed sex), Le Guin’s novel explores how relationships between gender and reproduction shape society and politics. It’s most famous line, 'the King was pregnant' signals the vast difference between this world and Le Guin’s. </a:t>
            </a:r>
          </a:p>
        </p:txBody>
      </p:sp>
      <p:sp>
        <p:nvSpPr>
          <p:cNvPr id="7" name="Title 1">
            <a:extLst>
              <a:ext uri="{FF2B5EF4-FFF2-40B4-BE49-F238E27FC236}">
                <a16:creationId xmlns:a16="http://schemas.microsoft.com/office/drawing/2014/main" id="{761532D7-B1FE-EF83-DE9B-9147AD0C75FC}"/>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1960s</a:t>
            </a:r>
          </a:p>
        </p:txBody>
      </p:sp>
      <p:sp>
        <p:nvSpPr>
          <p:cNvPr id="19" name="Title 1">
            <a:extLst>
              <a:ext uri="{FF2B5EF4-FFF2-40B4-BE49-F238E27FC236}">
                <a16:creationId xmlns:a16="http://schemas.microsoft.com/office/drawing/2014/main" id="{3E21A9B1-3034-18BE-DBE0-F723C6E356E1}"/>
              </a:ext>
            </a:extLst>
          </p:cNvPr>
          <p:cNvSpPr>
            <a:spLocks noGrp="1"/>
          </p:cNvSpPr>
          <p:nvPr>
            <p:ph type="title"/>
          </p:nvPr>
        </p:nvSpPr>
        <p:spPr>
          <a:xfrm>
            <a:off x="1266178" y="1445751"/>
            <a:ext cx="4119688" cy="1325563"/>
          </a:xfrm>
        </p:spPr>
        <p:txBody>
          <a:bodyPr>
            <a:normAutofit/>
          </a:bodyPr>
          <a:lstStyle/>
          <a:p>
            <a:r>
              <a:rPr lang="en-GB" sz="4000" b="1" dirty="0">
                <a:solidFill>
                  <a:schemeClr val="bg1"/>
                </a:solidFill>
                <a:latin typeface="Indivisible SemiBold" panose="020B0503000000020004" pitchFamily="34" charset="77"/>
              </a:rPr>
              <a:t>1969</a:t>
            </a:r>
          </a:p>
        </p:txBody>
      </p:sp>
    </p:spTree>
    <p:extLst>
      <p:ext uri="{BB962C8B-B14F-4D97-AF65-F5344CB8AC3E}">
        <p14:creationId xmlns:p14="http://schemas.microsoft.com/office/powerpoint/2010/main" val="3879995132"/>
      </p:ext>
    </p:extLst>
  </p:cSld>
  <p:clrMapOvr>
    <a:masterClrMapping/>
  </p:clrMapOvr>
  <mc:AlternateContent xmlns:mc="http://schemas.openxmlformats.org/markup-compatibility/2006">
    <mc:Choice xmlns:p14="http://schemas.microsoft.com/office/powerpoint/2010/main" Requires="p14">
      <p:transition spd="med" p14:dur="700" advClick="0" advTm="12000">
        <p:fade/>
      </p:transition>
    </mc:Choice>
    <mc:Fallback>
      <p:transition spd="med" advClick="0" advTm="12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D7DA8-D60F-8BB4-FC96-7A0333971B90}"/>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CD3A76FE-918B-EE5E-4906-2098185750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a:extLst>
              <a:ext uri="{FF2B5EF4-FFF2-40B4-BE49-F238E27FC236}">
                <a16:creationId xmlns:a16="http://schemas.microsoft.com/office/drawing/2014/main" id="{CD333C24-12CF-A542-FAA4-DE380D8C1FCD}"/>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113F68F0-DFF1-3C98-DAAC-9F14318A2F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00776" y="5821011"/>
            <a:ext cx="1980627" cy="1016605"/>
          </a:xfrm>
          <a:prstGeom prst="rect">
            <a:avLst/>
          </a:prstGeom>
        </p:spPr>
      </p:pic>
      <p:pic>
        <p:nvPicPr>
          <p:cNvPr id="17" name="Picture 16">
            <a:extLst>
              <a:ext uri="{FF2B5EF4-FFF2-40B4-BE49-F238E27FC236}">
                <a16:creationId xmlns:a16="http://schemas.microsoft.com/office/drawing/2014/main" id="{0A0C31A3-0520-F0BF-A178-19E10F7F185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1896" y="1359382"/>
            <a:ext cx="9513340" cy="4461629"/>
          </a:xfrm>
          <a:prstGeom prst="rect">
            <a:avLst/>
          </a:prstGeom>
        </p:spPr>
      </p:pic>
      <p:pic>
        <p:nvPicPr>
          <p:cNvPr id="21" name="Picture 20" descr="A red cell">
            <a:extLst>
              <a:ext uri="{FF2B5EF4-FFF2-40B4-BE49-F238E27FC236}">
                <a16:creationId xmlns:a16="http://schemas.microsoft.com/office/drawing/2014/main" id="{7C80C81E-8F0D-C883-1701-BF01E9159B87}"/>
              </a:ext>
            </a:extLst>
          </p:cNvPr>
          <p:cNvPicPr>
            <a:picLocks noChangeAspect="1"/>
          </p:cNvPicPr>
          <p:nvPr/>
        </p:nvPicPr>
        <p:blipFill>
          <a:blip r:embed="rId5"/>
          <a:stretch>
            <a:fillRect/>
          </a:stretch>
        </p:blipFill>
        <p:spPr>
          <a:xfrm>
            <a:off x="4668492" y="920903"/>
            <a:ext cx="1790700" cy="1244600"/>
          </a:xfrm>
          <a:prstGeom prst="rect">
            <a:avLst/>
          </a:prstGeom>
        </p:spPr>
      </p:pic>
      <p:pic>
        <p:nvPicPr>
          <p:cNvPr id="23" name="Picture 22" descr="A green cell">
            <a:extLst>
              <a:ext uri="{FF2B5EF4-FFF2-40B4-BE49-F238E27FC236}">
                <a16:creationId xmlns:a16="http://schemas.microsoft.com/office/drawing/2014/main" id="{8331B1B6-1A1E-BD42-2381-BCC7A4CDE757}"/>
              </a:ext>
            </a:extLst>
          </p:cNvPr>
          <p:cNvPicPr>
            <a:picLocks noChangeAspect="1"/>
          </p:cNvPicPr>
          <p:nvPr/>
        </p:nvPicPr>
        <p:blipFill>
          <a:blip r:embed="rId6"/>
          <a:stretch>
            <a:fillRect/>
          </a:stretch>
        </p:blipFill>
        <p:spPr>
          <a:xfrm>
            <a:off x="6459192" y="986692"/>
            <a:ext cx="1485900" cy="1143000"/>
          </a:xfrm>
          <a:prstGeom prst="rect">
            <a:avLst/>
          </a:prstGeom>
        </p:spPr>
      </p:pic>
      <p:pic>
        <p:nvPicPr>
          <p:cNvPr id="24" name="Picture 23">
            <a:extLst>
              <a:ext uri="{FF2B5EF4-FFF2-40B4-BE49-F238E27FC236}">
                <a16:creationId xmlns:a16="http://schemas.microsoft.com/office/drawing/2014/main" id="{D4BCE3CD-5279-B4FD-DBE5-B16EE94A4B6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870524" y="2284358"/>
            <a:ext cx="1977893" cy="2631082"/>
          </a:xfrm>
          <a:prstGeom prst="rect">
            <a:avLst/>
          </a:prstGeom>
        </p:spPr>
      </p:pic>
      <p:pic>
        <p:nvPicPr>
          <p:cNvPr id="28" name="Picture 27">
            <a:extLst>
              <a:ext uri="{FF2B5EF4-FFF2-40B4-BE49-F238E27FC236}">
                <a16:creationId xmlns:a16="http://schemas.microsoft.com/office/drawing/2014/main" id="{8C9523A9-2A19-E5D4-5F03-48228EBA575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020440" y="2523212"/>
            <a:ext cx="1710718" cy="2173418"/>
          </a:xfrm>
          <a:prstGeom prst="rect">
            <a:avLst/>
          </a:prstGeom>
        </p:spPr>
      </p:pic>
      <p:sp>
        <p:nvSpPr>
          <p:cNvPr id="19" name="Content Placeholder 2">
            <a:extLst>
              <a:ext uri="{FF2B5EF4-FFF2-40B4-BE49-F238E27FC236}">
                <a16:creationId xmlns:a16="http://schemas.microsoft.com/office/drawing/2014/main" id="{77573985-F19D-067D-4AEF-22389B4215F2}"/>
              </a:ext>
            </a:extLst>
          </p:cNvPr>
          <p:cNvSpPr>
            <a:spLocks noGrp="1"/>
          </p:cNvSpPr>
          <p:nvPr>
            <p:ph idx="1"/>
          </p:nvPr>
        </p:nvSpPr>
        <p:spPr>
          <a:xfrm>
            <a:off x="1348026" y="2467300"/>
            <a:ext cx="8618316" cy="4143445"/>
          </a:xfrm>
        </p:spPr>
        <p:txBody>
          <a:bodyPr>
            <a:normAutofit/>
          </a:bodyPr>
          <a:lstStyle/>
          <a:p>
            <a:pPr marL="0" indent="0">
              <a:lnSpc>
                <a:spcPct val="100000"/>
              </a:lnSpc>
              <a:buNone/>
            </a:pPr>
            <a:r>
              <a:rPr lang="en-GB" sz="2400" dirty="0">
                <a:solidFill>
                  <a:schemeClr val="bg1"/>
                </a:solidFill>
                <a:latin typeface="Indivisible" panose="020B0503000000020004" pitchFamily="34" charset="77"/>
              </a:rPr>
              <a:t>The TV show ‘The Brady Bunch’ was broadcast on ABC in the US. The show portrayed a blended family formed by the marriage of a man and a woman with children from previous marriages, introducing the concept of blended families to mainstream audiences. It showed how families could thrive despite non-traditional structures and was a reflection of societal changes, as divorce rates rose, and remarriage became more common.</a:t>
            </a:r>
          </a:p>
        </p:txBody>
      </p:sp>
      <p:sp>
        <p:nvSpPr>
          <p:cNvPr id="6" name="Title 1">
            <a:extLst>
              <a:ext uri="{FF2B5EF4-FFF2-40B4-BE49-F238E27FC236}">
                <a16:creationId xmlns:a16="http://schemas.microsoft.com/office/drawing/2014/main" id="{36F1223C-8B10-1FEA-CC2D-C2309CA1831C}"/>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1960s</a:t>
            </a:r>
          </a:p>
        </p:txBody>
      </p:sp>
      <p:sp>
        <p:nvSpPr>
          <p:cNvPr id="18" name="Title 1">
            <a:extLst>
              <a:ext uri="{FF2B5EF4-FFF2-40B4-BE49-F238E27FC236}">
                <a16:creationId xmlns:a16="http://schemas.microsoft.com/office/drawing/2014/main" id="{8EAFD8AC-1C22-F531-A1D0-EA0CB94480CD}"/>
              </a:ext>
            </a:extLst>
          </p:cNvPr>
          <p:cNvSpPr>
            <a:spLocks noGrp="1"/>
          </p:cNvSpPr>
          <p:nvPr>
            <p:ph type="title"/>
          </p:nvPr>
        </p:nvSpPr>
        <p:spPr>
          <a:xfrm>
            <a:off x="1348026" y="1454695"/>
            <a:ext cx="8714350" cy="1325563"/>
          </a:xfrm>
        </p:spPr>
        <p:txBody>
          <a:bodyPr>
            <a:normAutofit/>
          </a:bodyPr>
          <a:lstStyle/>
          <a:p>
            <a:r>
              <a:rPr lang="en-GB" sz="4000" b="1" dirty="0">
                <a:solidFill>
                  <a:schemeClr val="bg1"/>
                </a:solidFill>
                <a:latin typeface="Indivisible SemiBold" panose="020B0503000000020004" pitchFamily="34" charset="77"/>
              </a:rPr>
              <a:t>1969 - 1974</a:t>
            </a:r>
          </a:p>
        </p:txBody>
      </p:sp>
    </p:spTree>
    <p:extLst>
      <p:ext uri="{BB962C8B-B14F-4D97-AF65-F5344CB8AC3E}">
        <p14:creationId xmlns:p14="http://schemas.microsoft.com/office/powerpoint/2010/main" val="3011005332"/>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E7E9-39A9-11C6-ABC4-93284B6ACAB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7115161-BDDF-1018-6B65-98E7930A14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EC61485F-8F87-030A-841E-093EAA6E7593}"/>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BD028F9-1262-186C-17DB-83292D6CD63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30037" y="1681850"/>
            <a:ext cx="9331104" cy="4068711"/>
          </a:xfrm>
          <a:prstGeom prst="rect">
            <a:avLst/>
          </a:prstGeom>
        </p:spPr>
      </p:pic>
      <p:pic>
        <p:nvPicPr>
          <p:cNvPr id="9" name="Picture 8">
            <a:extLst>
              <a:ext uri="{FF2B5EF4-FFF2-40B4-BE49-F238E27FC236}">
                <a16:creationId xmlns:a16="http://schemas.microsoft.com/office/drawing/2014/main" id="{1C1885B3-B519-8AA2-3490-EFAFFFAB2F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95064" y="5786186"/>
            <a:ext cx="1932686" cy="991998"/>
          </a:xfrm>
          <a:prstGeom prst="rect">
            <a:avLst/>
          </a:prstGeom>
        </p:spPr>
      </p:pic>
      <p:pic>
        <p:nvPicPr>
          <p:cNvPr id="4" name="Picture 3">
            <a:extLst>
              <a:ext uri="{FF2B5EF4-FFF2-40B4-BE49-F238E27FC236}">
                <a16:creationId xmlns:a16="http://schemas.microsoft.com/office/drawing/2014/main" id="{C865D666-1780-D362-1AAC-B3FCA45E67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15632" y="192927"/>
            <a:ext cx="1977893" cy="2631082"/>
          </a:xfrm>
          <a:prstGeom prst="rect">
            <a:avLst/>
          </a:prstGeom>
        </p:spPr>
      </p:pic>
      <p:pic>
        <p:nvPicPr>
          <p:cNvPr id="8" name="Picture 7">
            <a:extLst>
              <a:ext uri="{FF2B5EF4-FFF2-40B4-BE49-F238E27FC236}">
                <a16:creationId xmlns:a16="http://schemas.microsoft.com/office/drawing/2014/main" id="{852D19D1-D7EC-CB5B-6D7B-98307729241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00330" y="343645"/>
            <a:ext cx="1602270" cy="2341779"/>
          </a:xfrm>
          <a:prstGeom prst="rect">
            <a:avLst/>
          </a:prstGeom>
        </p:spPr>
      </p:pic>
      <p:pic>
        <p:nvPicPr>
          <p:cNvPr id="11" name="Picture 10" descr="A green cell">
            <a:extLst>
              <a:ext uri="{FF2B5EF4-FFF2-40B4-BE49-F238E27FC236}">
                <a16:creationId xmlns:a16="http://schemas.microsoft.com/office/drawing/2014/main" id="{5CC3FE2C-13B5-8DC2-3D20-2DCA99A93909}"/>
              </a:ext>
            </a:extLst>
          </p:cNvPr>
          <p:cNvPicPr>
            <a:picLocks noChangeAspect="1"/>
          </p:cNvPicPr>
          <p:nvPr/>
        </p:nvPicPr>
        <p:blipFill>
          <a:blip r:embed="rId6"/>
          <a:stretch>
            <a:fillRect/>
          </a:stretch>
        </p:blipFill>
        <p:spPr>
          <a:xfrm>
            <a:off x="461428" y="5242993"/>
            <a:ext cx="1485900" cy="1143000"/>
          </a:xfrm>
          <a:prstGeom prst="rect">
            <a:avLst/>
          </a:prstGeom>
        </p:spPr>
      </p:pic>
      <p:sp>
        <p:nvSpPr>
          <p:cNvPr id="3" name="Content Placeholder 2">
            <a:extLst>
              <a:ext uri="{FF2B5EF4-FFF2-40B4-BE49-F238E27FC236}">
                <a16:creationId xmlns:a16="http://schemas.microsoft.com/office/drawing/2014/main" id="{C01CD355-ED3F-07B8-106E-418C5084950A}"/>
              </a:ext>
            </a:extLst>
          </p:cNvPr>
          <p:cNvSpPr>
            <a:spLocks noGrp="1"/>
          </p:cNvSpPr>
          <p:nvPr>
            <p:ph idx="1"/>
          </p:nvPr>
        </p:nvSpPr>
        <p:spPr>
          <a:xfrm>
            <a:off x="1828037" y="2967218"/>
            <a:ext cx="8618316" cy="2854593"/>
          </a:xfrm>
        </p:spPr>
        <p:txBody>
          <a:bodyPr>
            <a:normAutofit/>
          </a:bodyPr>
          <a:lstStyle/>
          <a:p>
            <a:pPr marL="0" indent="0">
              <a:buNone/>
            </a:pPr>
            <a:r>
              <a:rPr lang="en-GB" dirty="0">
                <a:solidFill>
                  <a:schemeClr val="bg1"/>
                </a:solidFill>
                <a:latin typeface="Indivisible" panose="020B0503000000020004" pitchFamily="34" charset="77"/>
              </a:rPr>
              <a:t>Shulamith Firestone’s work of feminist theory, The Dialectic of Sex was published in the US. Often cited as an example of techno-optimism, Firestone argues that reproductive technologies such as artificial wombs have the potential to advance gender equality. </a:t>
            </a:r>
          </a:p>
        </p:txBody>
      </p:sp>
      <p:sp>
        <p:nvSpPr>
          <p:cNvPr id="2" name="Title 1">
            <a:extLst>
              <a:ext uri="{FF2B5EF4-FFF2-40B4-BE49-F238E27FC236}">
                <a16:creationId xmlns:a16="http://schemas.microsoft.com/office/drawing/2014/main" id="{B61E305C-A85E-2C70-6583-07E1EBFDC17F}"/>
              </a:ext>
            </a:extLst>
          </p:cNvPr>
          <p:cNvSpPr>
            <a:spLocks noGrp="1"/>
          </p:cNvSpPr>
          <p:nvPr>
            <p:ph type="title"/>
          </p:nvPr>
        </p:nvSpPr>
        <p:spPr>
          <a:xfrm>
            <a:off x="1828037" y="1954613"/>
            <a:ext cx="8714350" cy="1325563"/>
          </a:xfrm>
        </p:spPr>
        <p:txBody>
          <a:bodyPr>
            <a:normAutofit/>
          </a:bodyPr>
          <a:lstStyle/>
          <a:p>
            <a:r>
              <a:rPr lang="en-GB" sz="4000" b="1" dirty="0">
                <a:solidFill>
                  <a:schemeClr val="bg1"/>
                </a:solidFill>
                <a:latin typeface="Indivisible SemiBold" panose="020B0503000000020004" pitchFamily="34" charset="77"/>
              </a:rPr>
              <a:t>1970</a:t>
            </a:r>
          </a:p>
        </p:txBody>
      </p:sp>
      <p:sp>
        <p:nvSpPr>
          <p:cNvPr id="6" name="Title 1">
            <a:extLst>
              <a:ext uri="{FF2B5EF4-FFF2-40B4-BE49-F238E27FC236}">
                <a16:creationId xmlns:a16="http://schemas.microsoft.com/office/drawing/2014/main" id="{667843AF-0F78-2D1A-BBBD-722F9CD09936}"/>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1970s</a:t>
            </a:r>
          </a:p>
        </p:txBody>
      </p:sp>
    </p:spTree>
    <p:extLst>
      <p:ext uri="{BB962C8B-B14F-4D97-AF65-F5344CB8AC3E}">
        <p14:creationId xmlns:p14="http://schemas.microsoft.com/office/powerpoint/2010/main" val="71369317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CC1ED-D0B3-44C2-B650-BA857B17385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051218-7D31-669F-60AB-5126983C9D5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CC82BA2A-BA5F-6776-CB4E-67EE33A28733}"/>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02618504-F3C5-D4BE-AC79-AF219408A1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75928" y="1315164"/>
            <a:ext cx="5996404" cy="4230529"/>
          </a:xfrm>
          <a:prstGeom prst="rect">
            <a:avLst/>
          </a:prstGeom>
        </p:spPr>
      </p:pic>
      <p:pic>
        <p:nvPicPr>
          <p:cNvPr id="14" name="Picture 13">
            <a:extLst>
              <a:ext uri="{FF2B5EF4-FFF2-40B4-BE49-F238E27FC236}">
                <a16:creationId xmlns:a16="http://schemas.microsoft.com/office/drawing/2014/main" id="{5EE52CC1-56D2-7610-60E1-54D8CBF716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4" name="Picture 3">
            <a:extLst>
              <a:ext uri="{FF2B5EF4-FFF2-40B4-BE49-F238E27FC236}">
                <a16:creationId xmlns:a16="http://schemas.microsoft.com/office/drawing/2014/main" id="{B03E2539-45F4-C98F-B46C-D4F281A975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05610" y="4155858"/>
            <a:ext cx="3335888" cy="2447527"/>
          </a:xfrm>
          <a:prstGeom prst="rect">
            <a:avLst/>
          </a:prstGeom>
        </p:spPr>
      </p:pic>
      <p:pic>
        <p:nvPicPr>
          <p:cNvPr id="6" name="Picture 5" descr="A green cell">
            <a:extLst>
              <a:ext uri="{FF2B5EF4-FFF2-40B4-BE49-F238E27FC236}">
                <a16:creationId xmlns:a16="http://schemas.microsoft.com/office/drawing/2014/main" id="{8FFDA2C0-5894-A254-D133-42DBB5E15AC5}"/>
              </a:ext>
            </a:extLst>
          </p:cNvPr>
          <p:cNvPicPr>
            <a:picLocks noChangeAspect="1"/>
          </p:cNvPicPr>
          <p:nvPr/>
        </p:nvPicPr>
        <p:blipFill>
          <a:blip r:embed="rId6"/>
          <a:stretch>
            <a:fillRect/>
          </a:stretch>
        </p:blipFill>
        <p:spPr>
          <a:xfrm>
            <a:off x="6053867" y="876551"/>
            <a:ext cx="1485900" cy="1143000"/>
          </a:xfrm>
          <a:prstGeom prst="rect">
            <a:avLst/>
          </a:prstGeom>
        </p:spPr>
      </p:pic>
      <p:pic>
        <p:nvPicPr>
          <p:cNvPr id="10" name="Picture 9" descr="A red cell">
            <a:extLst>
              <a:ext uri="{FF2B5EF4-FFF2-40B4-BE49-F238E27FC236}">
                <a16:creationId xmlns:a16="http://schemas.microsoft.com/office/drawing/2014/main" id="{5E735744-142B-595D-32A1-31DEEAEB5A7E}"/>
              </a:ext>
            </a:extLst>
          </p:cNvPr>
          <p:cNvPicPr>
            <a:picLocks noChangeAspect="1"/>
          </p:cNvPicPr>
          <p:nvPr/>
        </p:nvPicPr>
        <p:blipFill>
          <a:blip r:embed="rId7"/>
          <a:stretch>
            <a:fillRect/>
          </a:stretch>
        </p:blipFill>
        <p:spPr>
          <a:xfrm>
            <a:off x="2308883" y="848692"/>
            <a:ext cx="1511300" cy="1143000"/>
          </a:xfrm>
          <a:prstGeom prst="rect">
            <a:avLst/>
          </a:prstGeom>
        </p:spPr>
      </p:pic>
      <p:pic>
        <p:nvPicPr>
          <p:cNvPr id="13" name="Picture 12">
            <a:extLst>
              <a:ext uri="{FF2B5EF4-FFF2-40B4-BE49-F238E27FC236}">
                <a16:creationId xmlns:a16="http://schemas.microsoft.com/office/drawing/2014/main" id="{1EE8A9B9-326C-579C-E9F9-6D5F08B6C1C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02818" y="4286764"/>
            <a:ext cx="3117850" cy="2095500"/>
          </a:xfrm>
          <a:prstGeom prst="rect">
            <a:avLst/>
          </a:prstGeom>
        </p:spPr>
      </p:pic>
      <p:sp>
        <p:nvSpPr>
          <p:cNvPr id="3" name="Content Placeholder 2">
            <a:extLst>
              <a:ext uri="{FF2B5EF4-FFF2-40B4-BE49-F238E27FC236}">
                <a16:creationId xmlns:a16="http://schemas.microsoft.com/office/drawing/2014/main" id="{147A2208-C5F2-E1DE-C51E-4B9BB65EBF10}"/>
              </a:ext>
            </a:extLst>
          </p:cNvPr>
          <p:cNvSpPr>
            <a:spLocks noGrp="1"/>
          </p:cNvSpPr>
          <p:nvPr>
            <p:ph idx="1"/>
          </p:nvPr>
        </p:nvSpPr>
        <p:spPr>
          <a:xfrm>
            <a:off x="3711946" y="2452249"/>
            <a:ext cx="5323252" cy="3277688"/>
          </a:xfrm>
        </p:spPr>
        <p:txBody>
          <a:bodyPr>
            <a:normAutofit/>
          </a:bodyPr>
          <a:lstStyle/>
          <a:p>
            <a:pPr marL="0" indent="0">
              <a:buNone/>
            </a:pPr>
            <a:r>
              <a:rPr lang="en-GB" dirty="0">
                <a:solidFill>
                  <a:schemeClr val="bg1"/>
                </a:solidFill>
                <a:latin typeface="Indivisible" panose="020B0503000000020004" pitchFamily="34" charset="77"/>
              </a:rPr>
              <a:t>First broadcast of ABC’s That Certain Summer. This made-for-TV movie about a father who comes out to his teenage son was the first sympathetic depiction of gay parenting to appear on US television. </a:t>
            </a:r>
            <a:endParaRPr lang="en-GB" b="1" dirty="0">
              <a:solidFill>
                <a:schemeClr val="bg1"/>
              </a:solidFill>
              <a:latin typeface="Indivisible SemiBold" panose="020B0503000000020004" pitchFamily="34" charset="77"/>
            </a:endParaRPr>
          </a:p>
        </p:txBody>
      </p:sp>
      <p:sp>
        <p:nvSpPr>
          <p:cNvPr id="2" name="Title 1">
            <a:extLst>
              <a:ext uri="{FF2B5EF4-FFF2-40B4-BE49-F238E27FC236}">
                <a16:creationId xmlns:a16="http://schemas.microsoft.com/office/drawing/2014/main" id="{16812BBD-E98B-6940-3FE5-16E8F3DA68F6}"/>
              </a:ext>
            </a:extLst>
          </p:cNvPr>
          <p:cNvSpPr>
            <a:spLocks noGrp="1"/>
          </p:cNvSpPr>
          <p:nvPr>
            <p:ph type="title"/>
          </p:nvPr>
        </p:nvSpPr>
        <p:spPr>
          <a:xfrm>
            <a:off x="3636522" y="1485120"/>
            <a:ext cx="8714350" cy="1325563"/>
          </a:xfrm>
        </p:spPr>
        <p:txBody>
          <a:bodyPr>
            <a:normAutofit/>
          </a:bodyPr>
          <a:lstStyle/>
          <a:p>
            <a:r>
              <a:rPr lang="en-GB" sz="4000" b="1" dirty="0">
                <a:solidFill>
                  <a:schemeClr val="bg1"/>
                </a:solidFill>
                <a:latin typeface="Indivisible SemiBold" panose="020B0503000000020004" pitchFamily="34" charset="77"/>
              </a:rPr>
              <a:t>1972</a:t>
            </a:r>
          </a:p>
        </p:txBody>
      </p:sp>
      <p:sp>
        <p:nvSpPr>
          <p:cNvPr id="7" name="Title 1">
            <a:extLst>
              <a:ext uri="{FF2B5EF4-FFF2-40B4-BE49-F238E27FC236}">
                <a16:creationId xmlns:a16="http://schemas.microsoft.com/office/drawing/2014/main" id="{20895D62-05D9-BFD7-B81D-B9215BBCFBA7}"/>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1970s</a:t>
            </a:r>
          </a:p>
        </p:txBody>
      </p:sp>
    </p:spTree>
    <p:extLst>
      <p:ext uri="{BB962C8B-B14F-4D97-AF65-F5344CB8AC3E}">
        <p14:creationId xmlns:p14="http://schemas.microsoft.com/office/powerpoint/2010/main" val="46329558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B9815-41E0-E28D-66E3-8FB9953B66AD}"/>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D9D1569F-C477-A8EC-523E-D5CFC6E986D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6F376EC7-DE4F-3ECC-382B-355AB966A2DA}"/>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5574C32C-2C41-89BF-EB30-7801D8DA386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35868" y="2030573"/>
            <a:ext cx="7326215" cy="2950434"/>
          </a:xfrm>
          <a:prstGeom prst="rect">
            <a:avLst/>
          </a:prstGeom>
        </p:spPr>
      </p:pic>
      <p:pic>
        <p:nvPicPr>
          <p:cNvPr id="25" name="Picture 24">
            <a:extLst>
              <a:ext uri="{FF2B5EF4-FFF2-40B4-BE49-F238E27FC236}">
                <a16:creationId xmlns:a16="http://schemas.microsoft.com/office/drawing/2014/main" id="{26E206F0-AE62-30AD-E48C-FB0FE167BA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orange cell">
            <a:extLst>
              <a:ext uri="{FF2B5EF4-FFF2-40B4-BE49-F238E27FC236}">
                <a16:creationId xmlns:a16="http://schemas.microsoft.com/office/drawing/2014/main" id="{22A26965-B52F-BC02-7756-070339E3B8A1}"/>
              </a:ext>
            </a:extLst>
          </p:cNvPr>
          <p:cNvPicPr>
            <a:picLocks noChangeAspect="1"/>
          </p:cNvPicPr>
          <p:nvPr/>
        </p:nvPicPr>
        <p:blipFill>
          <a:blip r:embed="rId4"/>
          <a:stretch>
            <a:fillRect/>
          </a:stretch>
        </p:blipFill>
        <p:spPr>
          <a:xfrm>
            <a:off x="1661975" y="4244660"/>
            <a:ext cx="1663700" cy="1143000"/>
          </a:xfrm>
          <a:prstGeom prst="rect">
            <a:avLst/>
          </a:prstGeom>
        </p:spPr>
      </p:pic>
      <p:sp>
        <p:nvSpPr>
          <p:cNvPr id="3" name="Content Placeholder 2">
            <a:extLst>
              <a:ext uri="{FF2B5EF4-FFF2-40B4-BE49-F238E27FC236}">
                <a16:creationId xmlns:a16="http://schemas.microsoft.com/office/drawing/2014/main" id="{3F2806F2-3276-9CB1-7FA9-54871605592A}"/>
              </a:ext>
            </a:extLst>
          </p:cNvPr>
          <p:cNvSpPr>
            <a:spLocks noGrp="1"/>
          </p:cNvSpPr>
          <p:nvPr>
            <p:ph idx="1"/>
          </p:nvPr>
        </p:nvSpPr>
        <p:spPr>
          <a:xfrm>
            <a:off x="3388731" y="3173765"/>
            <a:ext cx="6422073" cy="2597284"/>
          </a:xfrm>
        </p:spPr>
        <p:txBody>
          <a:bodyPr>
            <a:noAutofit/>
          </a:bodyPr>
          <a:lstStyle/>
          <a:p>
            <a:pPr marL="0" indent="0">
              <a:buNone/>
            </a:pPr>
            <a:r>
              <a:rPr lang="en-GB" sz="2400" dirty="0">
                <a:solidFill>
                  <a:schemeClr val="bg1"/>
                </a:solidFill>
                <a:latin typeface="Indivisible" panose="020B0503000000020004" pitchFamily="34" charset="77"/>
              </a:rPr>
              <a:t>In Roe v Wade, the US Supreme Court establishes a woman's constitutional right to have an abortion in the first trimester of pregnancy. </a:t>
            </a:r>
          </a:p>
        </p:txBody>
      </p:sp>
      <p:sp>
        <p:nvSpPr>
          <p:cNvPr id="2" name="Title 1">
            <a:extLst>
              <a:ext uri="{FF2B5EF4-FFF2-40B4-BE49-F238E27FC236}">
                <a16:creationId xmlns:a16="http://schemas.microsoft.com/office/drawing/2014/main" id="{39623728-1326-CCA7-64D1-49EE8F27EA1C}"/>
              </a:ext>
            </a:extLst>
          </p:cNvPr>
          <p:cNvSpPr>
            <a:spLocks noGrp="1"/>
          </p:cNvSpPr>
          <p:nvPr>
            <p:ph type="title"/>
          </p:nvPr>
        </p:nvSpPr>
        <p:spPr>
          <a:xfrm>
            <a:off x="3360320" y="2081080"/>
            <a:ext cx="4119688" cy="1325563"/>
          </a:xfrm>
        </p:spPr>
        <p:txBody>
          <a:bodyPr>
            <a:normAutofit/>
          </a:bodyPr>
          <a:lstStyle/>
          <a:p>
            <a:r>
              <a:rPr lang="en-GB" sz="4000" b="1" dirty="0">
                <a:solidFill>
                  <a:schemeClr val="bg1"/>
                </a:solidFill>
                <a:latin typeface="Indivisible SemiBold" panose="020B0503000000020004" pitchFamily="34" charset="77"/>
              </a:rPr>
              <a:t>1973</a:t>
            </a:r>
          </a:p>
        </p:txBody>
      </p:sp>
      <p:sp>
        <p:nvSpPr>
          <p:cNvPr id="6" name="Title 1">
            <a:extLst>
              <a:ext uri="{FF2B5EF4-FFF2-40B4-BE49-F238E27FC236}">
                <a16:creationId xmlns:a16="http://schemas.microsoft.com/office/drawing/2014/main" id="{12AEA359-F3FA-88D9-8C8A-28B5190D5CC7}"/>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1970s</a:t>
            </a:r>
          </a:p>
        </p:txBody>
      </p:sp>
    </p:spTree>
    <p:extLst>
      <p:ext uri="{BB962C8B-B14F-4D97-AF65-F5344CB8AC3E}">
        <p14:creationId xmlns:p14="http://schemas.microsoft.com/office/powerpoint/2010/main" val="75743162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20E79-4C75-7897-94CD-99CADEBE7F63}"/>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CD932005-6618-0BCB-1367-EDDFCCC4E7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gradFill flip="none" rotWithShape="1">
            <a:gsLst>
              <a:gs pos="0">
                <a:srgbClr val="2D4F72"/>
              </a:gs>
              <a:gs pos="50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5084CEE4-6112-7446-4693-7919E78A8598}"/>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2D4F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A417D7E-C851-25D4-8264-9457261DDD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16228" y="1299490"/>
            <a:ext cx="5923761" cy="4506605"/>
          </a:xfrm>
          <a:prstGeom prst="rect">
            <a:avLst/>
          </a:prstGeom>
        </p:spPr>
      </p:pic>
      <p:pic>
        <p:nvPicPr>
          <p:cNvPr id="13" name="Picture 12" descr="A green cell">
            <a:extLst>
              <a:ext uri="{FF2B5EF4-FFF2-40B4-BE49-F238E27FC236}">
                <a16:creationId xmlns:a16="http://schemas.microsoft.com/office/drawing/2014/main" id="{AF0D42CC-A594-2EA8-C3C7-9BAACA46732E}"/>
              </a:ext>
            </a:extLst>
          </p:cNvPr>
          <p:cNvPicPr>
            <a:picLocks noChangeAspect="1"/>
          </p:cNvPicPr>
          <p:nvPr/>
        </p:nvPicPr>
        <p:blipFill>
          <a:blip r:embed="rId4"/>
          <a:stretch>
            <a:fillRect/>
          </a:stretch>
        </p:blipFill>
        <p:spPr>
          <a:xfrm>
            <a:off x="1684817" y="2473185"/>
            <a:ext cx="1485900" cy="1143000"/>
          </a:xfrm>
          <a:prstGeom prst="rect">
            <a:avLst/>
          </a:prstGeom>
        </p:spPr>
      </p:pic>
      <p:pic>
        <p:nvPicPr>
          <p:cNvPr id="15" name="Picture 14">
            <a:extLst>
              <a:ext uri="{FF2B5EF4-FFF2-40B4-BE49-F238E27FC236}">
                <a16:creationId xmlns:a16="http://schemas.microsoft.com/office/drawing/2014/main" id="{09EF8232-52A9-2C4F-28A7-4D6B0A8FFFE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32256" y="3044685"/>
            <a:ext cx="2454516" cy="3424603"/>
          </a:xfrm>
          <a:prstGeom prst="rect">
            <a:avLst/>
          </a:prstGeom>
        </p:spPr>
      </p:pic>
      <p:pic>
        <p:nvPicPr>
          <p:cNvPr id="17" name="Picture 16">
            <a:extLst>
              <a:ext uri="{FF2B5EF4-FFF2-40B4-BE49-F238E27FC236}">
                <a16:creationId xmlns:a16="http://schemas.microsoft.com/office/drawing/2014/main" id="{1F1ABD34-5DDA-8E78-ED89-B9337E35363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513005" y="3174508"/>
            <a:ext cx="2083331" cy="3126887"/>
          </a:xfrm>
          <a:prstGeom prst="rect">
            <a:avLst/>
          </a:prstGeom>
        </p:spPr>
      </p:pic>
      <p:pic>
        <p:nvPicPr>
          <p:cNvPr id="25" name="Picture 24">
            <a:extLst>
              <a:ext uri="{FF2B5EF4-FFF2-40B4-BE49-F238E27FC236}">
                <a16:creationId xmlns:a16="http://schemas.microsoft.com/office/drawing/2014/main" id="{309612B6-D3D2-C80B-FD55-22F4893D16E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1683" y="5522910"/>
            <a:ext cx="2454516" cy="1259840"/>
          </a:xfrm>
          <a:prstGeom prst="rect">
            <a:avLst/>
          </a:prstGeom>
        </p:spPr>
      </p:pic>
      <p:sp>
        <p:nvSpPr>
          <p:cNvPr id="3" name="Content Placeholder 2">
            <a:extLst>
              <a:ext uri="{FF2B5EF4-FFF2-40B4-BE49-F238E27FC236}">
                <a16:creationId xmlns:a16="http://schemas.microsoft.com/office/drawing/2014/main" id="{4491484C-AE4E-C439-9CB2-20109C01BBA5}"/>
              </a:ext>
            </a:extLst>
          </p:cNvPr>
          <p:cNvSpPr>
            <a:spLocks noGrp="1"/>
          </p:cNvSpPr>
          <p:nvPr>
            <p:ph idx="1"/>
          </p:nvPr>
        </p:nvSpPr>
        <p:spPr>
          <a:xfrm>
            <a:off x="3525205" y="2584554"/>
            <a:ext cx="4828665" cy="3602105"/>
          </a:xfrm>
        </p:spPr>
        <p:txBody>
          <a:bodyPr>
            <a:noAutofit/>
          </a:bodyPr>
          <a:lstStyle/>
          <a:p>
            <a:pPr marL="0" indent="0">
              <a:buNone/>
            </a:pPr>
            <a:r>
              <a:rPr lang="en-GB" sz="2400" dirty="0">
                <a:solidFill>
                  <a:schemeClr val="bg1"/>
                </a:solidFill>
                <a:latin typeface="Indivisible" panose="020B0503000000020004" pitchFamily="34" charset="77"/>
              </a:rPr>
              <a:t>Mary Shelley’s novel Frankenstein was published in London, UK. A foundational text in the development of Science Fiction as a genre, it continues to have significant influence on the cultural imagination of artificial creation. </a:t>
            </a:r>
          </a:p>
        </p:txBody>
      </p:sp>
      <p:sp>
        <p:nvSpPr>
          <p:cNvPr id="2" name="Title 1">
            <a:extLst>
              <a:ext uri="{FF2B5EF4-FFF2-40B4-BE49-F238E27FC236}">
                <a16:creationId xmlns:a16="http://schemas.microsoft.com/office/drawing/2014/main" id="{94ADAB62-80C3-BD05-332C-AFB0A1945BAB}"/>
              </a:ext>
            </a:extLst>
          </p:cNvPr>
          <p:cNvSpPr>
            <a:spLocks noGrp="1"/>
          </p:cNvSpPr>
          <p:nvPr>
            <p:ph type="title"/>
          </p:nvPr>
        </p:nvSpPr>
        <p:spPr>
          <a:xfrm>
            <a:off x="3525205" y="1478041"/>
            <a:ext cx="4119688" cy="1325563"/>
          </a:xfrm>
        </p:spPr>
        <p:txBody>
          <a:bodyPr>
            <a:normAutofit/>
          </a:bodyPr>
          <a:lstStyle/>
          <a:p>
            <a:r>
              <a:rPr lang="en-GB" sz="4000" b="1" dirty="0">
                <a:solidFill>
                  <a:schemeClr val="bg1"/>
                </a:solidFill>
                <a:latin typeface="Indivisible SemiBold" panose="020B0503000000020004" pitchFamily="34" charset="77"/>
              </a:rPr>
              <a:t>1818</a:t>
            </a:r>
          </a:p>
        </p:txBody>
      </p:sp>
      <p:sp>
        <p:nvSpPr>
          <p:cNvPr id="6" name="Title 1">
            <a:extLst>
              <a:ext uri="{FF2B5EF4-FFF2-40B4-BE49-F238E27FC236}">
                <a16:creationId xmlns:a16="http://schemas.microsoft.com/office/drawing/2014/main" id="{69CD03EB-0C02-4843-F535-7BADDAFE682E}"/>
              </a:ext>
            </a:extLst>
          </p:cNvPr>
          <p:cNvSpPr txBox="1">
            <a:spLocks/>
          </p:cNvSpPr>
          <p:nvPr/>
        </p:nvSpPr>
        <p:spPr>
          <a:xfrm>
            <a:off x="3170717" y="15702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chemeClr val="bg1"/>
                </a:solidFill>
                <a:latin typeface="Indivisible SemiBold" panose="020B0503000000020004" pitchFamily="34" charset="77"/>
              </a:rPr>
              <a:t>1800s</a:t>
            </a:r>
          </a:p>
        </p:txBody>
      </p:sp>
    </p:spTree>
    <p:extLst>
      <p:ext uri="{BB962C8B-B14F-4D97-AF65-F5344CB8AC3E}">
        <p14:creationId xmlns:p14="http://schemas.microsoft.com/office/powerpoint/2010/main" val="362572244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7569B-3870-B8F7-1F74-BB18F6149BF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A21FB53-6798-4D3F-8626-79929A72C19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E55E9411-E46C-6BD0-5594-515295831661}"/>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F21F8451-70CF-6A73-77EC-932C111BE87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7835" y="2104170"/>
            <a:ext cx="9507573" cy="3202323"/>
          </a:xfrm>
          <a:prstGeom prst="rect">
            <a:avLst/>
          </a:prstGeom>
        </p:spPr>
      </p:pic>
      <p:pic>
        <p:nvPicPr>
          <p:cNvPr id="10" name="Picture 9">
            <a:extLst>
              <a:ext uri="{FF2B5EF4-FFF2-40B4-BE49-F238E27FC236}">
                <a16:creationId xmlns:a16="http://schemas.microsoft.com/office/drawing/2014/main" id="{F5000D7F-DC70-FEBD-D852-F23C10E406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green cell">
            <a:extLst>
              <a:ext uri="{FF2B5EF4-FFF2-40B4-BE49-F238E27FC236}">
                <a16:creationId xmlns:a16="http://schemas.microsoft.com/office/drawing/2014/main" id="{B0F1F942-4150-AC64-53DD-9960B697F329}"/>
              </a:ext>
            </a:extLst>
          </p:cNvPr>
          <p:cNvPicPr>
            <a:picLocks noChangeAspect="1"/>
          </p:cNvPicPr>
          <p:nvPr/>
        </p:nvPicPr>
        <p:blipFill>
          <a:blip r:embed="rId4"/>
          <a:stretch>
            <a:fillRect/>
          </a:stretch>
        </p:blipFill>
        <p:spPr>
          <a:xfrm>
            <a:off x="4995896" y="1531692"/>
            <a:ext cx="1689100" cy="1270000"/>
          </a:xfrm>
          <a:prstGeom prst="rect">
            <a:avLst/>
          </a:prstGeom>
        </p:spPr>
      </p:pic>
      <p:pic>
        <p:nvPicPr>
          <p:cNvPr id="6" name="Picture 5">
            <a:extLst>
              <a:ext uri="{FF2B5EF4-FFF2-40B4-BE49-F238E27FC236}">
                <a16:creationId xmlns:a16="http://schemas.microsoft.com/office/drawing/2014/main" id="{7EAB3A54-EADA-6DC3-0C66-20100CBAD74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61074" y="1916036"/>
            <a:ext cx="2098531" cy="3134212"/>
          </a:xfrm>
          <a:prstGeom prst="rect">
            <a:avLst/>
          </a:prstGeom>
        </p:spPr>
      </p:pic>
      <p:pic>
        <p:nvPicPr>
          <p:cNvPr id="11" name="Picture 10">
            <a:extLst>
              <a:ext uri="{FF2B5EF4-FFF2-40B4-BE49-F238E27FC236}">
                <a16:creationId xmlns:a16="http://schemas.microsoft.com/office/drawing/2014/main" id="{EC264C6B-4EDB-C8A2-65CF-7C53482E03C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585495" y="1978587"/>
            <a:ext cx="2064396" cy="3021121"/>
          </a:xfrm>
          <a:prstGeom prst="rect">
            <a:avLst/>
          </a:prstGeom>
        </p:spPr>
      </p:pic>
      <p:sp>
        <p:nvSpPr>
          <p:cNvPr id="3" name="Content Placeholder 2">
            <a:extLst>
              <a:ext uri="{FF2B5EF4-FFF2-40B4-BE49-F238E27FC236}">
                <a16:creationId xmlns:a16="http://schemas.microsoft.com/office/drawing/2014/main" id="{F6922E26-7DB5-CCBD-57A4-FDA3B4B18822}"/>
              </a:ext>
            </a:extLst>
          </p:cNvPr>
          <p:cNvSpPr>
            <a:spLocks noGrp="1"/>
          </p:cNvSpPr>
          <p:nvPr>
            <p:ph idx="1"/>
          </p:nvPr>
        </p:nvSpPr>
        <p:spPr>
          <a:xfrm>
            <a:off x="1061058" y="3364010"/>
            <a:ext cx="8618316" cy="2112053"/>
          </a:xfrm>
        </p:spPr>
        <p:txBody>
          <a:bodyPr>
            <a:normAutofit/>
          </a:bodyPr>
          <a:lstStyle/>
          <a:p>
            <a:pPr marL="0" indent="0">
              <a:buNone/>
            </a:pPr>
            <a:r>
              <a:rPr lang="en-GB" dirty="0">
                <a:solidFill>
                  <a:schemeClr val="bg1"/>
                </a:solidFill>
                <a:latin typeface="Indivisible" panose="020B0503000000020004" pitchFamily="34" charset="77"/>
              </a:rPr>
              <a:t>Woman on the Edge of Time, a novel written by Marge Piercy, was published in the US. It envisions a future with gender-equal reproduction via artificial wombs. </a:t>
            </a:r>
          </a:p>
        </p:txBody>
      </p:sp>
      <p:sp>
        <p:nvSpPr>
          <p:cNvPr id="2" name="Title 1">
            <a:extLst>
              <a:ext uri="{FF2B5EF4-FFF2-40B4-BE49-F238E27FC236}">
                <a16:creationId xmlns:a16="http://schemas.microsoft.com/office/drawing/2014/main" id="{D71C9A54-A225-380A-8415-6551F2B7D562}"/>
              </a:ext>
            </a:extLst>
          </p:cNvPr>
          <p:cNvSpPr>
            <a:spLocks noGrp="1"/>
          </p:cNvSpPr>
          <p:nvPr>
            <p:ph type="title"/>
          </p:nvPr>
        </p:nvSpPr>
        <p:spPr>
          <a:xfrm>
            <a:off x="1061058" y="2330324"/>
            <a:ext cx="8714350" cy="1325563"/>
          </a:xfrm>
        </p:spPr>
        <p:txBody>
          <a:bodyPr>
            <a:normAutofit/>
          </a:bodyPr>
          <a:lstStyle/>
          <a:p>
            <a:r>
              <a:rPr lang="en-GB" sz="4000" b="1" dirty="0">
                <a:solidFill>
                  <a:schemeClr val="bg1"/>
                </a:solidFill>
                <a:latin typeface="Indivisible SemiBold" panose="020B0503000000020004" pitchFamily="34" charset="77"/>
              </a:rPr>
              <a:t>1973</a:t>
            </a:r>
          </a:p>
        </p:txBody>
      </p:sp>
      <p:sp>
        <p:nvSpPr>
          <p:cNvPr id="7" name="Title 1">
            <a:extLst>
              <a:ext uri="{FF2B5EF4-FFF2-40B4-BE49-F238E27FC236}">
                <a16:creationId xmlns:a16="http://schemas.microsoft.com/office/drawing/2014/main" id="{6E13AE87-D1FB-7A00-A6B5-A549C4751AA8}"/>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1970s</a:t>
            </a:r>
          </a:p>
        </p:txBody>
      </p:sp>
    </p:spTree>
    <p:extLst>
      <p:ext uri="{BB962C8B-B14F-4D97-AF65-F5344CB8AC3E}">
        <p14:creationId xmlns:p14="http://schemas.microsoft.com/office/powerpoint/2010/main" val="36667053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429D4-BA10-DAC3-24FB-6AFFB3B4BE8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CCC107C-99AF-3F3D-E93C-D44752358AB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66904E27-13C9-543C-8EA4-52D411CC04A4}"/>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114E5AD-6C40-E4E7-80B7-989480A3BBB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5228" y="2407997"/>
            <a:ext cx="6282380" cy="2854593"/>
          </a:xfrm>
          <a:prstGeom prst="rect">
            <a:avLst/>
          </a:prstGeom>
        </p:spPr>
      </p:pic>
      <p:pic>
        <p:nvPicPr>
          <p:cNvPr id="9" name="Picture 8">
            <a:extLst>
              <a:ext uri="{FF2B5EF4-FFF2-40B4-BE49-F238E27FC236}">
                <a16:creationId xmlns:a16="http://schemas.microsoft.com/office/drawing/2014/main" id="{BE07E389-18F0-31EF-E144-1442B0403E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8" name="Picture 7">
            <a:extLst>
              <a:ext uri="{FF2B5EF4-FFF2-40B4-BE49-F238E27FC236}">
                <a16:creationId xmlns:a16="http://schemas.microsoft.com/office/drawing/2014/main" id="{6D890F0A-F26D-01E3-F028-8E9FDAB9412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784669" y="1051561"/>
            <a:ext cx="2098531" cy="2471431"/>
          </a:xfrm>
          <a:prstGeom prst="rect">
            <a:avLst/>
          </a:prstGeom>
        </p:spPr>
      </p:pic>
      <p:pic>
        <p:nvPicPr>
          <p:cNvPr id="10" name="Picture 9">
            <a:extLst>
              <a:ext uri="{FF2B5EF4-FFF2-40B4-BE49-F238E27FC236}">
                <a16:creationId xmlns:a16="http://schemas.microsoft.com/office/drawing/2014/main" id="{68E1576B-3D83-3748-D4A5-BF2D79EEA1C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9802" y="3584608"/>
            <a:ext cx="2454516" cy="3134212"/>
          </a:xfrm>
          <a:prstGeom prst="rect">
            <a:avLst/>
          </a:prstGeom>
        </p:spPr>
      </p:pic>
      <p:pic>
        <p:nvPicPr>
          <p:cNvPr id="13" name="Picture 12">
            <a:extLst>
              <a:ext uri="{FF2B5EF4-FFF2-40B4-BE49-F238E27FC236}">
                <a16:creationId xmlns:a16="http://schemas.microsoft.com/office/drawing/2014/main" id="{2C79A00D-F2B1-E310-397C-05240D6927A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32786" y="1188454"/>
            <a:ext cx="1802295" cy="2169191"/>
          </a:xfrm>
          <a:prstGeom prst="rect">
            <a:avLst/>
          </a:prstGeom>
        </p:spPr>
      </p:pic>
      <p:pic>
        <p:nvPicPr>
          <p:cNvPr id="16" name="Picture 15">
            <a:extLst>
              <a:ext uri="{FF2B5EF4-FFF2-40B4-BE49-F238E27FC236}">
                <a16:creationId xmlns:a16="http://schemas.microsoft.com/office/drawing/2014/main" id="{A29ECE28-9A97-8D74-69C0-9246AC20659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84061" y="3751296"/>
            <a:ext cx="2098531" cy="2789015"/>
          </a:xfrm>
          <a:prstGeom prst="rect">
            <a:avLst/>
          </a:prstGeom>
        </p:spPr>
      </p:pic>
      <p:pic>
        <p:nvPicPr>
          <p:cNvPr id="18" name="Picture 17" descr="A yellow cell">
            <a:extLst>
              <a:ext uri="{FF2B5EF4-FFF2-40B4-BE49-F238E27FC236}">
                <a16:creationId xmlns:a16="http://schemas.microsoft.com/office/drawing/2014/main" id="{C29D089A-490F-69B6-EF8E-4CFA3182EBD5}"/>
              </a:ext>
            </a:extLst>
          </p:cNvPr>
          <p:cNvPicPr>
            <a:picLocks noChangeAspect="1"/>
          </p:cNvPicPr>
          <p:nvPr/>
        </p:nvPicPr>
        <p:blipFill>
          <a:blip r:embed="rId8"/>
          <a:stretch>
            <a:fillRect/>
          </a:stretch>
        </p:blipFill>
        <p:spPr>
          <a:xfrm>
            <a:off x="6926775" y="4840426"/>
            <a:ext cx="1816100" cy="1346200"/>
          </a:xfrm>
          <a:prstGeom prst="rect">
            <a:avLst/>
          </a:prstGeom>
        </p:spPr>
      </p:pic>
      <p:pic>
        <p:nvPicPr>
          <p:cNvPr id="20" name="Picture 19" descr="A blue cell">
            <a:extLst>
              <a:ext uri="{FF2B5EF4-FFF2-40B4-BE49-F238E27FC236}">
                <a16:creationId xmlns:a16="http://schemas.microsoft.com/office/drawing/2014/main" id="{000674E9-274A-E89B-757B-017EBB2BEB63}"/>
              </a:ext>
            </a:extLst>
          </p:cNvPr>
          <p:cNvPicPr>
            <a:picLocks noChangeAspect="1"/>
          </p:cNvPicPr>
          <p:nvPr/>
        </p:nvPicPr>
        <p:blipFill>
          <a:blip r:embed="rId9"/>
          <a:stretch>
            <a:fillRect/>
          </a:stretch>
        </p:blipFill>
        <p:spPr>
          <a:xfrm>
            <a:off x="2260769" y="1670855"/>
            <a:ext cx="1435100" cy="1143000"/>
          </a:xfrm>
          <a:prstGeom prst="rect">
            <a:avLst/>
          </a:prstGeom>
        </p:spPr>
      </p:pic>
      <p:sp>
        <p:nvSpPr>
          <p:cNvPr id="3" name="Content Placeholder 2">
            <a:extLst>
              <a:ext uri="{FF2B5EF4-FFF2-40B4-BE49-F238E27FC236}">
                <a16:creationId xmlns:a16="http://schemas.microsoft.com/office/drawing/2014/main" id="{166AF5D0-9A9A-9B65-F665-9D8386BF60EF}"/>
              </a:ext>
            </a:extLst>
          </p:cNvPr>
          <p:cNvSpPr>
            <a:spLocks noGrp="1"/>
          </p:cNvSpPr>
          <p:nvPr>
            <p:ph idx="1"/>
          </p:nvPr>
        </p:nvSpPr>
        <p:spPr>
          <a:xfrm>
            <a:off x="3477650" y="3751296"/>
            <a:ext cx="5849957" cy="920476"/>
          </a:xfrm>
        </p:spPr>
        <p:txBody>
          <a:bodyPr/>
          <a:lstStyle/>
          <a:p>
            <a:pPr marL="0" indent="0">
              <a:buNone/>
            </a:pPr>
            <a:r>
              <a:rPr lang="en-GB" dirty="0">
                <a:solidFill>
                  <a:schemeClr val="bg1"/>
                </a:solidFill>
                <a:latin typeface="Indivisible" panose="020B0503000000020004" pitchFamily="34" charset="77"/>
              </a:rPr>
              <a:t>The world’s first IVF baby, Louise Brown, was born in Oldham, UK.</a:t>
            </a:r>
          </a:p>
        </p:txBody>
      </p:sp>
      <p:sp>
        <p:nvSpPr>
          <p:cNvPr id="2" name="Title 1">
            <a:extLst>
              <a:ext uri="{FF2B5EF4-FFF2-40B4-BE49-F238E27FC236}">
                <a16:creationId xmlns:a16="http://schemas.microsoft.com/office/drawing/2014/main" id="{FB9F988C-3436-6822-D633-891D7A075916}"/>
              </a:ext>
            </a:extLst>
          </p:cNvPr>
          <p:cNvSpPr>
            <a:spLocks noGrp="1"/>
          </p:cNvSpPr>
          <p:nvPr>
            <p:ph type="title"/>
          </p:nvPr>
        </p:nvSpPr>
        <p:spPr>
          <a:xfrm>
            <a:off x="3477650" y="2738690"/>
            <a:ext cx="8714350" cy="1325563"/>
          </a:xfrm>
        </p:spPr>
        <p:txBody>
          <a:bodyPr>
            <a:normAutofit/>
          </a:bodyPr>
          <a:lstStyle/>
          <a:p>
            <a:r>
              <a:rPr lang="en-GB" sz="4000" b="1" dirty="0">
                <a:solidFill>
                  <a:schemeClr val="bg1"/>
                </a:solidFill>
                <a:latin typeface="Indivisible SemiBold" panose="020B0503000000020004" pitchFamily="34" charset="77"/>
              </a:rPr>
              <a:t>1978</a:t>
            </a:r>
          </a:p>
        </p:txBody>
      </p:sp>
      <p:sp>
        <p:nvSpPr>
          <p:cNvPr id="6" name="Title 1">
            <a:extLst>
              <a:ext uri="{FF2B5EF4-FFF2-40B4-BE49-F238E27FC236}">
                <a16:creationId xmlns:a16="http://schemas.microsoft.com/office/drawing/2014/main" id="{B2F6D4A0-7159-F766-0432-BD6AFB5EAC91}"/>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1970s</a:t>
            </a:r>
          </a:p>
        </p:txBody>
      </p:sp>
    </p:spTree>
    <p:extLst>
      <p:ext uri="{BB962C8B-B14F-4D97-AF65-F5344CB8AC3E}">
        <p14:creationId xmlns:p14="http://schemas.microsoft.com/office/powerpoint/2010/main" val="199841196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46180-06A4-6A1D-8AF2-1A220BC64C91}"/>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F6A9CF3-C5F6-CC1C-8FC8-740D768775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C13BE50-D038-BE34-CD76-9D855CC8DAF4}"/>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E41F34B-604B-29B0-B578-0F88E0B13E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33629" y="2144871"/>
            <a:ext cx="5996404" cy="3271044"/>
          </a:xfrm>
          <a:prstGeom prst="rect">
            <a:avLst/>
          </a:prstGeom>
        </p:spPr>
      </p:pic>
      <p:pic>
        <p:nvPicPr>
          <p:cNvPr id="14" name="Picture 13">
            <a:extLst>
              <a:ext uri="{FF2B5EF4-FFF2-40B4-BE49-F238E27FC236}">
                <a16:creationId xmlns:a16="http://schemas.microsoft.com/office/drawing/2014/main" id="{D385B6AF-0796-C27B-8BB9-241B46F6BC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blue cell">
            <a:extLst>
              <a:ext uri="{FF2B5EF4-FFF2-40B4-BE49-F238E27FC236}">
                <a16:creationId xmlns:a16="http://schemas.microsoft.com/office/drawing/2014/main" id="{5E0CBA63-BC88-B20B-99A5-6702916F1453}"/>
              </a:ext>
            </a:extLst>
          </p:cNvPr>
          <p:cNvPicPr>
            <a:picLocks noChangeAspect="1"/>
          </p:cNvPicPr>
          <p:nvPr/>
        </p:nvPicPr>
        <p:blipFill>
          <a:blip r:embed="rId4"/>
          <a:stretch>
            <a:fillRect/>
          </a:stretch>
        </p:blipFill>
        <p:spPr>
          <a:xfrm>
            <a:off x="5376444" y="1587207"/>
            <a:ext cx="1435100" cy="1143000"/>
          </a:xfrm>
          <a:prstGeom prst="rect">
            <a:avLst/>
          </a:prstGeom>
        </p:spPr>
      </p:pic>
      <p:pic>
        <p:nvPicPr>
          <p:cNvPr id="9" name="Picture 8" descr="A yellow cell">
            <a:extLst>
              <a:ext uri="{FF2B5EF4-FFF2-40B4-BE49-F238E27FC236}">
                <a16:creationId xmlns:a16="http://schemas.microsoft.com/office/drawing/2014/main" id="{CD4AA2A2-5615-6A0B-10B2-30660FECE6B1}"/>
              </a:ext>
            </a:extLst>
          </p:cNvPr>
          <p:cNvPicPr>
            <a:picLocks noChangeAspect="1"/>
          </p:cNvPicPr>
          <p:nvPr/>
        </p:nvPicPr>
        <p:blipFill>
          <a:blip r:embed="rId5"/>
          <a:stretch>
            <a:fillRect/>
          </a:stretch>
        </p:blipFill>
        <p:spPr>
          <a:xfrm>
            <a:off x="6943632" y="4768215"/>
            <a:ext cx="1587500" cy="1295400"/>
          </a:xfrm>
          <a:prstGeom prst="rect">
            <a:avLst/>
          </a:prstGeom>
        </p:spPr>
      </p:pic>
      <p:sp>
        <p:nvSpPr>
          <p:cNvPr id="3" name="Content Placeholder 2">
            <a:extLst>
              <a:ext uri="{FF2B5EF4-FFF2-40B4-BE49-F238E27FC236}">
                <a16:creationId xmlns:a16="http://schemas.microsoft.com/office/drawing/2014/main" id="{9A3E116D-B786-811C-8D50-D7EEBF7B3922}"/>
              </a:ext>
            </a:extLst>
          </p:cNvPr>
          <p:cNvSpPr>
            <a:spLocks noGrp="1"/>
          </p:cNvSpPr>
          <p:nvPr>
            <p:ph idx="1"/>
          </p:nvPr>
        </p:nvSpPr>
        <p:spPr>
          <a:xfrm>
            <a:off x="3469647" y="3281955"/>
            <a:ext cx="5323252" cy="1773837"/>
          </a:xfrm>
        </p:spPr>
        <p:txBody>
          <a:bodyPr>
            <a:normAutofit fontScale="92500" lnSpcReduction="10000"/>
          </a:bodyPr>
          <a:lstStyle/>
          <a:p>
            <a:pPr marL="0" indent="0">
              <a:buNone/>
            </a:pPr>
            <a:r>
              <a:rPr lang="en-GB" dirty="0">
                <a:solidFill>
                  <a:schemeClr val="bg1"/>
                </a:solidFill>
                <a:latin typeface="Indivisible" panose="020B0503000000020004" pitchFamily="34" charset="77"/>
              </a:rPr>
              <a:t>The second ever IVF baby, Kanupriya Agarwal, nicknamed ‘Durga’ was born in Calcutta, India. This birth occurred 67 days after Louise Brown. </a:t>
            </a:r>
            <a:endParaRPr lang="en-GB" b="1" dirty="0">
              <a:solidFill>
                <a:schemeClr val="bg1"/>
              </a:solidFill>
              <a:latin typeface="Indivisible SemiBold" panose="020B0503000000020004" pitchFamily="34" charset="77"/>
            </a:endParaRPr>
          </a:p>
        </p:txBody>
      </p:sp>
      <p:sp>
        <p:nvSpPr>
          <p:cNvPr id="2" name="Title 1">
            <a:extLst>
              <a:ext uri="{FF2B5EF4-FFF2-40B4-BE49-F238E27FC236}">
                <a16:creationId xmlns:a16="http://schemas.microsoft.com/office/drawing/2014/main" id="{C9FA92FD-7692-F0F9-13BC-41D3B459702F}"/>
              </a:ext>
            </a:extLst>
          </p:cNvPr>
          <p:cNvSpPr>
            <a:spLocks noGrp="1"/>
          </p:cNvSpPr>
          <p:nvPr>
            <p:ph type="title"/>
          </p:nvPr>
        </p:nvSpPr>
        <p:spPr>
          <a:xfrm>
            <a:off x="3394223" y="2314826"/>
            <a:ext cx="8714350" cy="1325563"/>
          </a:xfrm>
        </p:spPr>
        <p:txBody>
          <a:bodyPr>
            <a:normAutofit/>
          </a:bodyPr>
          <a:lstStyle/>
          <a:p>
            <a:r>
              <a:rPr lang="en-GB" sz="4000" b="1" dirty="0">
                <a:solidFill>
                  <a:schemeClr val="bg1"/>
                </a:solidFill>
                <a:latin typeface="Indivisible SemiBold" panose="020B0503000000020004" pitchFamily="34" charset="77"/>
              </a:rPr>
              <a:t>1978</a:t>
            </a:r>
          </a:p>
        </p:txBody>
      </p:sp>
      <p:sp>
        <p:nvSpPr>
          <p:cNvPr id="7" name="Title 1">
            <a:extLst>
              <a:ext uri="{FF2B5EF4-FFF2-40B4-BE49-F238E27FC236}">
                <a16:creationId xmlns:a16="http://schemas.microsoft.com/office/drawing/2014/main" id="{CAB7E338-0956-5147-84FD-DE368F9F00D7}"/>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1970s</a:t>
            </a:r>
          </a:p>
        </p:txBody>
      </p:sp>
    </p:spTree>
    <p:extLst>
      <p:ext uri="{BB962C8B-B14F-4D97-AF65-F5344CB8AC3E}">
        <p14:creationId xmlns:p14="http://schemas.microsoft.com/office/powerpoint/2010/main" val="99286630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D4FB6-6E90-5129-9733-08130765D33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7F841D1-F4CB-B988-39B9-614122F1255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4697" y="-144379"/>
            <a:ext cx="12717379" cy="7255042"/>
          </a:xfrm>
          <a:prstGeom prst="rect">
            <a:avLst/>
          </a:prstGeom>
        </p:spPr>
      </p:pic>
      <p:sp>
        <p:nvSpPr>
          <p:cNvPr id="14" name="Rectangle 13">
            <a:extLst>
              <a:ext uri="{FF2B5EF4-FFF2-40B4-BE49-F238E27FC236}">
                <a16:creationId xmlns:a16="http://schemas.microsoft.com/office/drawing/2014/main" id="{9A7C9EE9-F530-AF41-DED3-A936705E4C3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22AAA88-E58E-0B12-F421-EC15F0C7B7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84886" y="5972616"/>
            <a:ext cx="1665059" cy="854632"/>
          </a:xfrm>
          <a:prstGeom prst="rect">
            <a:avLst/>
          </a:prstGeom>
        </p:spPr>
      </p:pic>
      <p:pic>
        <p:nvPicPr>
          <p:cNvPr id="13" name="Picture 12" descr="A blue cell">
            <a:extLst>
              <a:ext uri="{FF2B5EF4-FFF2-40B4-BE49-F238E27FC236}">
                <a16:creationId xmlns:a16="http://schemas.microsoft.com/office/drawing/2014/main" id="{D0409FFF-8423-3B6C-6E27-B6A474A413C7}"/>
              </a:ext>
            </a:extLst>
          </p:cNvPr>
          <p:cNvPicPr>
            <a:picLocks noChangeAspect="1"/>
          </p:cNvPicPr>
          <p:nvPr/>
        </p:nvPicPr>
        <p:blipFill>
          <a:blip r:embed="rId4"/>
          <a:stretch>
            <a:fillRect/>
          </a:stretch>
        </p:blipFill>
        <p:spPr>
          <a:xfrm>
            <a:off x="112793" y="172852"/>
            <a:ext cx="1701800" cy="1231900"/>
          </a:xfrm>
          <a:prstGeom prst="rect">
            <a:avLst/>
          </a:prstGeom>
        </p:spPr>
      </p:pic>
      <p:pic>
        <p:nvPicPr>
          <p:cNvPr id="4" name="Picture 3" descr="A red cell">
            <a:extLst>
              <a:ext uri="{FF2B5EF4-FFF2-40B4-BE49-F238E27FC236}">
                <a16:creationId xmlns:a16="http://schemas.microsoft.com/office/drawing/2014/main" id="{5BB40C00-E1E9-1F2E-47DD-E49B8E7E4FA4}"/>
              </a:ext>
            </a:extLst>
          </p:cNvPr>
          <p:cNvPicPr>
            <a:picLocks noChangeAspect="1"/>
          </p:cNvPicPr>
          <p:nvPr/>
        </p:nvPicPr>
        <p:blipFill>
          <a:blip r:embed="rId5"/>
          <a:stretch>
            <a:fillRect/>
          </a:stretch>
        </p:blipFill>
        <p:spPr>
          <a:xfrm>
            <a:off x="10348145" y="134752"/>
            <a:ext cx="1701800" cy="1270000"/>
          </a:xfrm>
          <a:prstGeom prst="rect">
            <a:avLst/>
          </a:prstGeom>
        </p:spPr>
      </p:pic>
      <p:sp>
        <p:nvSpPr>
          <p:cNvPr id="3" name="Content Placeholder 2">
            <a:extLst>
              <a:ext uri="{FF2B5EF4-FFF2-40B4-BE49-F238E27FC236}">
                <a16:creationId xmlns:a16="http://schemas.microsoft.com/office/drawing/2014/main" id="{78CB7693-ACE9-18D2-24CA-CC827E45F39D}"/>
              </a:ext>
            </a:extLst>
          </p:cNvPr>
          <p:cNvSpPr>
            <a:spLocks noGrp="1"/>
          </p:cNvSpPr>
          <p:nvPr>
            <p:ph idx="1"/>
          </p:nvPr>
        </p:nvSpPr>
        <p:spPr>
          <a:xfrm>
            <a:off x="364010" y="1901167"/>
            <a:ext cx="11459963" cy="5019369"/>
          </a:xfrm>
        </p:spPr>
        <p:txBody>
          <a:bodyPr>
            <a:normAutofit/>
          </a:bodyPr>
          <a:lstStyle/>
          <a:p>
            <a:pPr marL="0" indent="0">
              <a:buNone/>
            </a:pPr>
            <a:r>
              <a:rPr lang="en-GB" b="1" dirty="0">
                <a:solidFill>
                  <a:srgbClr val="01679B"/>
                </a:solidFill>
                <a:latin typeface="Indivisible SemiBold" panose="020B0503000000020004" pitchFamily="34" charset="77"/>
              </a:rPr>
              <a:t>Initial reaction: </a:t>
            </a:r>
            <a:r>
              <a:rPr lang="en-GB" dirty="0">
                <a:latin typeface="Indivisible" panose="020B0503000000020004" pitchFamily="34" charset="77"/>
              </a:rPr>
              <a:t>When the world’s first IVF Louise Brown was born in 1978, the birth made global headlines with The Daily Mail calling her a "miracle baby" while religious groups warned of ‘unnatural’ reproduction that was ‘playing God’. This resulted in infertility becoming a medical rather than just a social stigma and feminist movements pushing for reproductive autonomy, influencing policy changes.</a:t>
            </a:r>
          </a:p>
          <a:p>
            <a:pPr marL="0" indent="0">
              <a:buNone/>
            </a:pPr>
            <a:r>
              <a:rPr lang="en-GB" b="1" dirty="0">
                <a:solidFill>
                  <a:srgbClr val="01679B"/>
                </a:solidFill>
                <a:latin typeface="Indivisible SemiBold" panose="020B0503000000020004" pitchFamily="34" charset="77"/>
              </a:rPr>
              <a:t>Now: </a:t>
            </a:r>
            <a:r>
              <a:rPr lang="en-GB" dirty="0">
                <a:latin typeface="Indivisible" panose="020B0503000000020004" pitchFamily="34" charset="77"/>
              </a:rPr>
              <a:t>IVF is a mainstream fertility treatment, with over 8 million IVF babies born worldwide. Advances in genetic screening and embryo freezing have further normalised its use.</a:t>
            </a:r>
            <a:endParaRPr lang="en-GB" dirty="0">
              <a:solidFill>
                <a:schemeClr val="bg1"/>
              </a:solidFill>
              <a:latin typeface="Indivisible" panose="020B0503000000020004" pitchFamily="34" charset="77"/>
            </a:endParaRPr>
          </a:p>
        </p:txBody>
      </p:sp>
      <p:sp>
        <p:nvSpPr>
          <p:cNvPr id="6" name="Title 1">
            <a:extLst>
              <a:ext uri="{FF2B5EF4-FFF2-40B4-BE49-F238E27FC236}">
                <a16:creationId xmlns:a16="http://schemas.microsoft.com/office/drawing/2014/main" id="{74678C2A-3E69-3FF2-A83E-05163844EF66}"/>
              </a:ext>
            </a:extLst>
          </p:cNvPr>
          <p:cNvSpPr txBox="1">
            <a:spLocks noGrp="1"/>
          </p:cNvSpPr>
          <p:nvPr>
            <p:ph type="title" idx="4294967295"/>
          </p:nvPr>
        </p:nvSpPr>
        <p:spPr>
          <a:xfrm>
            <a:off x="1670536" y="434520"/>
            <a:ext cx="871435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78B7"/>
                </a:solidFill>
                <a:effectLst/>
                <a:uLnTx/>
                <a:uFillTx/>
                <a:latin typeface="Indivisible SemiBold" panose="020B0503000000020004" pitchFamily="34" charset="77"/>
                <a:ea typeface="+mj-ea"/>
                <a:cs typeface="+mj-cs"/>
              </a:rPr>
              <a:t>Did you know? - IVF</a:t>
            </a:r>
          </a:p>
        </p:txBody>
      </p:sp>
    </p:spTree>
    <p:extLst>
      <p:ext uri="{BB962C8B-B14F-4D97-AF65-F5344CB8AC3E}">
        <p14:creationId xmlns:p14="http://schemas.microsoft.com/office/powerpoint/2010/main" val="849123313"/>
      </p:ext>
    </p:extLst>
  </p:cSld>
  <p:clrMapOvr>
    <a:masterClrMapping/>
  </p:clrMapOvr>
  <mc:AlternateContent xmlns:mc="http://schemas.openxmlformats.org/markup-compatibility/2006">
    <mc:Choice xmlns:p14="http://schemas.microsoft.com/office/powerpoint/2010/main" Requires="p14">
      <p:transition spd="med" p14:dur="700" advClick="0" advTm="25000">
        <p:fade/>
      </p:transition>
    </mc:Choice>
    <mc:Fallback>
      <p:transition spd="med" advClick="0" advTm="25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1C1AF-7C47-9239-8FD8-BC0D38518C58}"/>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C06DAB16-04F9-24AE-70FC-BF42732D73F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FDE9BCBC-B355-7D0E-158E-6A8A6F6D70DA}"/>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CB881A42-253D-65AC-941C-25E28F5225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01503" y="1779668"/>
            <a:ext cx="7326215" cy="3255234"/>
          </a:xfrm>
          <a:prstGeom prst="rect">
            <a:avLst/>
          </a:prstGeom>
        </p:spPr>
      </p:pic>
      <p:pic>
        <p:nvPicPr>
          <p:cNvPr id="25" name="Picture 24">
            <a:extLst>
              <a:ext uri="{FF2B5EF4-FFF2-40B4-BE49-F238E27FC236}">
                <a16:creationId xmlns:a16="http://schemas.microsoft.com/office/drawing/2014/main" id="{4F3DE02D-F41D-FDBA-D883-492D5A3159E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7" name="Picture 6" descr="A yellow cell">
            <a:extLst>
              <a:ext uri="{FF2B5EF4-FFF2-40B4-BE49-F238E27FC236}">
                <a16:creationId xmlns:a16="http://schemas.microsoft.com/office/drawing/2014/main" id="{0ED21F54-11A9-2E71-FDF3-88D356A83DC2}"/>
              </a:ext>
            </a:extLst>
          </p:cNvPr>
          <p:cNvPicPr>
            <a:picLocks noChangeAspect="1"/>
          </p:cNvPicPr>
          <p:nvPr/>
        </p:nvPicPr>
        <p:blipFill>
          <a:blip r:embed="rId5"/>
          <a:stretch>
            <a:fillRect/>
          </a:stretch>
        </p:blipFill>
        <p:spPr>
          <a:xfrm>
            <a:off x="1665710" y="4495875"/>
            <a:ext cx="1587500" cy="1295400"/>
          </a:xfrm>
          <a:prstGeom prst="rect">
            <a:avLst/>
          </a:prstGeom>
        </p:spPr>
      </p:pic>
      <p:pic>
        <p:nvPicPr>
          <p:cNvPr id="8" name="Picture 7">
            <a:extLst>
              <a:ext uri="{FF2B5EF4-FFF2-40B4-BE49-F238E27FC236}">
                <a16:creationId xmlns:a16="http://schemas.microsoft.com/office/drawing/2014/main" id="{6980DB8B-CD34-8B92-116D-E651917A04A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499177" y="608788"/>
            <a:ext cx="2982259" cy="2150513"/>
          </a:xfrm>
          <a:prstGeom prst="rect">
            <a:avLst/>
          </a:prstGeom>
        </p:spPr>
      </p:pic>
      <p:pic>
        <p:nvPicPr>
          <p:cNvPr id="10" name="Picture 9">
            <a:extLst>
              <a:ext uri="{FF2B5EF4-FFF2-40B4-BE49-F238E27FC236}">
                <a16:creationId xmlns:a16="http://schemas.microsoft.com/office/drawing/2014/main" id="{58020E44-6CE5-37CE-6FCE-C2F1803FCD0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654268" y="722914"/>
            <a:ext cx="2670782" cy="1777044"/>
          </a:xfrm>
          <a:prstGeom prst="rect">
            <a:avLst/>
          </a:prstGeom>
        </p:spPr>
      </p:pic>
      <p:sp>
        <p:nvSpPr>
          <p:cNvPr id="3" name="Content Placeholder 2">
            <a:extLst>
              <a:ext uri="{FF2B5EF4-FFF2-40B4-BE49-F238E27FC236}">
                <a16:creationId xmlns:a16="http://schemas.microsoft.com/office/drawing/2014/main" id="{8A65D47B-0FF6-C80A-9A98-DD0C0D86027C}"/>
              </a:ext>
            </a:extLst>
          </p:cNvPr>
          <p:cNvSpPr>
            <a:spLocks noGrp="1"/>
          </p:cNvSpPr>
          <p:nvPr>
            <p:ph idx="1"/>
          </p:nvPr>
        </p:nvSpPr>
        <p:spPr>
          <a:xfrm>
            <a:off x="3354366" y="2976647"/>
            <a:ext cx="6422073" cy="1986536"/>
          </a:xfrm>
        </p:spPr>
        <p:txBody>
          <a:bodyPr>
            <a:noAutofit/>
          </a:bodyPr>
          <a:lstStyle/>
          <a:p>
            <a:pPr marL="0" indent="0">
              <a:buNone/>
            </a:pPr>
            <a:r>
              <a:rPr lang="en-GB" sz="2400" dirty="0">
                <a:solidFill>
                  <a:schemeClr val="bg1"/>
                </a:solidFill>
                <a:latin typeface="Indivisible" panose="020B0503000000020004" pitchFamily="34" charset="77"/>
              </a:rPr>
              <a:t>The first in vitro fertilisation (IVF) clinic was founded by Patrick Steptoe, Robert Edwards and Jeane Purdy at Bourn Hall, Cambridge, UK. This clinic created the first ethics committee for discussing IVF.</a:t>
            </a:r>
          </a:p>
        </p:txBody>
      </p:sp>
      <p:sp>
        <p:nvSpPr>
          <p:cNvPr id="2" name="Title 1">
            <a:extLst>
              <a:ext uri="{FF2B5EF4-FFF2-40B4-BE49-F238E27FC236}">
                <a16:creationId xmlns:a16="http://schemas.microsoft.com/office/drawing/2014/main" id="{53FBBB22-72A4-1B81-0076-C38FD3670A8C}"/>
              </a:ext>
            </a:extLst>
          </p:cNvPr>
          <p:cNvSpPr>
            <a:spLocks noGrp="1"/>
          </p:cNvSpPr>
          <p:nvPr>
            <p:ph type="title"/>
          </p:nvPr>
        </p:nvSpPr>
        <p:spPr>
          <a:xfrm>
            <a:off x="3325955" y="1883962"/>
            <a:ext cx="4119688" cy="1325563"/>
          </a:xfrm>
        </p:spPr>
        <p:txBody>
          <a:bodyPr>
            <a:normAutofit/>
          </a:bodyPr>
          <a:lstStyle/>
          <a:p>
            <a:r>
              <a:rPr lang="en-GB" sz="4000" b="1" dirty="0">
                <a:solidFill>
                  <a:schemeClr val="bg1"/>
                </a:solidFill>
                <a:latin typeface="Indivisible SemiBold" panose="020B0503000000020004" pitchFamily="34" charset="77"/>
              </a:rPr>
              <a:t>1981</a:t>
            </a:r>
          </a:p>
        </p:txBody>
      </p:sp>
      <p:sp>
        <p:nvSpPr>
          <p:cNvPr id="6" name="Title 1">
            <a:extLst>
              <a:ext uri="{FF2B5EF4-FFF2-40B4-BE49-F238E27FC236}">
                <a16:creationId xmlns:a16="http://schemas.microsoft.com/office/drawing/2014/main" id="{1DA5DC31-8D6E-EF2F-6960-6ADF238948CC}"/>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1980s</a:t>
            </a:r>
          </a:p>
        </p:txBody>
      </p:sp>
    </p:spTree>
    <p:extLst>
      <p:ext uri="{BB962C8B-B14F-4D97-AF65-F5344CB8AC3E}">
        <p14:creationId xmlns:p14="http://schemas.microsoft.com/office/powerpoint/2010/main" val="239576871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F1188-57CB-43AD-9515-CD36D3D759A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63C3DA0-B381-AE34-2CBA-728E7E3ED70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D3AA467B-E30B-C3A1-B41F-24C442478653}"/>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FE6AF9F-A3AD-854B-49B5-38ACE97CBBB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82218" y="1881980"/>
            <a:ext cx="7623551" cy="3202323"/>
          </a:xfrm>
          <a:prstGeom prst="rect">
            <a:avLst/>
          </a:prstGeom>
        </p:spPr>
      </p:pic>
      <p:pic>
        <p:nvPicPr>
          <p:cNvPr id="10" name="Picture 9">
            <a:extLst>
              <a:ext uri="{FF2B5EF4-FFF2-40B4-BE49-F238E27FC236}">
                <a16:creationId xmlns:a16="http://schemas.microsoft.com/office/drawing/2014/main" id="{7C11C5CE-B30F-3D26-CE22-418F1A0438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yellow cell">
            <a:extLst>
              <a:ext uri="{FF2B5EF4-FFF2-40B4-BE49-F238E27FC236}">
                <a16:creationId xmlns:a16="http://schemas.microsoft.com/office/drawing/2014/main" id="{A2C91EA8-7005-182B-A022-9AA1899DC37C}"/>
              </a:ext>
            </a:extLst>
          </p:cNvPr>
          <p:cNvPicPr>
            <a:picLocks noChangeAspect="1"/>
          </p:cNvPicPr>
          <p:nvPr/>
        </p:nvPicPr>
        <p:blipFill>
          <a:blip r:embed="rId4"/>
          <a:stretch>
            <a:fillRect/>
          </a:stretch>
        </p:blipFill>
        <p:spPr>
          <a:xfrm>
            <a:off x="5493871" y="1266190"/>
            <a:ext cx="1778000" cy="1435100"/>
          </a:xfrm>
          <a:prstGeom prst="rect">
            <a:avLst/>
          </a:prstGeom>
        </p:spPr>
      </p:pic>
      <p:sp>
        <p:nvSpPr>
          <p:cNvPr id="3" name="Content Placeholder 2">
            <a:extLst>
              <a:ext uri="{FF2B5EF4-FFF2-40B4-BE49-F238E27FC236}">
                <a16:creationId xmlns:a16="http://schemas.microsoft.com/office/drawing/2014/main" id="{C527CD96-C9B1-4371-5E47-D8EB83A34085}"/>
              </a:ext>
            </a:extLst>
          </p:cNvPr>
          <p:cNvSpPr>
            <a:spLocks noGrp="1"/>
          </p:cNvSpPr>
          <p:nvPr>
            <p:ph idx="1"/>
          </p:nvPr>
        </p:nvSpPr>
        <p:spPr>
          <a:xfrm>
            <a:off x="2737890" y="3119186"/>
            <a:ext cx="6778751" cy="1874703"/>
          </a:xfrm>
        </p:spPr>
        <p:txBody>
          <a:bodyPr>
            <a:normAutofit/>
          </a:bodyPr>
          <a:lstStyle/>
          <a:p>
            <a:pPr marL="0" indent="0">
              <a:buNone/>
            </a:pPr>
            <a:r>
              <a:rPr lang="en-GB" dirty="0">
                <a:solidFill>
                  <a:schemeClr val="bg1"/>
                </a:solidFill>
                <a:latin typeface="Indivisible" panose="020B0503000000020004" pitchFamily="34" charset="77"/>
              </a:rPr>
              <a:t>The first IVF academic conference takes place at newly opened Bourn Hall. This brought together IVF specialists to discuss this emerging field. </a:t>
            </a:r>
          </a:p>
        </p:txBody>
      </p:sp>
      <p:sp>
        <p:nvSpPr>
          <p:cNvPr id="2" name="Title 1">
            <a:extLst>
              <a:ext uri="{FF2B5EF4-FFF2-40B4-BE49-F238E27FC236}">
                <a16:creationId xmlns:a16="http://schemas.microsoft.com/office/drawing/2014/main" id="{86729D88-80F5-A576-A8BA-B38B2F6BC5F7}"/>
              </a:ext>
            </a:extLst>
          </p:cNvPr>
          <p:cNvSpPr>
            <a:spLocks noGrp="1"/>
          </p:cNvSpPr>
          <p:nvPr>
            <p:ph type="title"/>
          </p:nvPr>
        </p:nvSpPr>
        <p:spPr>
          <a:xfrm>
            <a:off x="2737890" y="2085500"/>
            <a:ext cx="8714350" cy="1325563"/>
          </a:xfrm>
        </p:spPr>
        <p:txBody>
          <a:bodyPr>
            <a:normAutofit/>
          </a:bodyPr>
          <a:lstStyle/>
          <a:p>
            <a:r>
              <a:rPr lang="en-GB" sz="4000" b="1" dirty="0">
                <a:solidFill>
                  <a:schemeClr val="bg1"/>
                </a:solidFill>
                <a:latin typeface="Indivisible SemiBold" panose="020B0503000000020004" pitchFamily="34" charset="77"/>
              </a:rPr>
              <a:t>1981</a:t>
            </a:r>
          </a:p>
        </p:txBody>
      </p:sp>
      <p:sp>
        <p:nvSpPr>
          <p:cNvPr id="7" name="Title 1">
            <a:extLst>
              <a:ext uri="{FF2B5EF4-FFF2-40B4-BE49-F238E27FC236}">
                <a16:creationId xmlns:a16="http://schemas.microsoft.com/office/drawing/2014/main" id="{70A828FD-D1E0-5A4A-5A85-F712AA6CAD5A}"/>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1980s</a:t>
            </a:r>
          </a:p>
        </p:txBody>
      </p:sp>
    </p:spTree>
    <p:extLst>
      <p:ext uri="{BB962C8B-B14F-4D97-AF65-F5344CB8AC3E}">
        <p14:creationId xmlns:p14="http://schemas.microsoft.com/office/powerpoint/2010/main" val="76874120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5198F-CBB0-9CE5-31A7-A02CAD99E4C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2A6A10F-B997-3EDD-69AD-7F3F881E08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D53A5B44-D67E-C841-9BA5-9865021473F0}"/>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B2B3E68-659A-13FA-59AD-65D0D43DA2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16264" y="2066656"/>
            <a:ext cx="6676827" cy="2854593"/>
          </a:xfrm>
          <a:prstGeom prst="rect">
            <a:avLst/>
          </a:prstGeom>
        </p:spPr>
      </p:pic>
      <p:pic>
        <p:nvPicPr>
          <p:cNvPr id="9" name="Picture 8">
            <a:extLst>
              <a:ext uri="{FF2B5EF4-FFF2-40B4-BE49-F238E27FC236}">
                <a16:creationId xmlns:a16="http://schemas.microsoft.com/office/drawing/2014/main" id="{F707CEFC-FD55-8272-56C4-609547E418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yellow cell">
            <a:extLst>
              <a:ext uri="{FF2B5EF4-FFF2-40B4-BE49-F238E27FC236}">
                <a16:creationId xmlns:a16="http://schemas.microsoft.com/office/drawing/2014/main" id="{5AE84720-7E49-AAB9-F3E8-DFD5BF0D08DA}"/>
              </a:ext>
            </a:extLst>
          </p:cNvPr>
          <p:cNvPicPr>
            <a:picLocks noChangeAspect="1"/>
          </p:cNvPicPr>
          <p:nvPr/>
        </p:nvPicPr>
        <p:blipFill>
          <a:blip r:embed="rId4"/>
          <a:stretch>
            <a:fillRect/>
          </a:stretch>
        </p:blipFill>
        <p:spPr>
          <a:xfrm>
            <a:off x="5761767" y="1522718"/>
            <a:ext cx="1778000" cy="1435100"/>
          </a:xfrm>
          <a:prstGeom prst="rect">
            <a:avLst/>
          </a:prstGeom>
        </p:spPr>
      </p:pic>
      <p:sp>
        <p:nvSpPr>
          <p:cNvPr id="3" name="Content Placeholder 2">
            <a:extLst>
              <a:ext uri="{FF2B5EF4-FFF2-40B4-BE49-F238E27FC236}">
                <a16:creationId xmlns:a16="http://schemas.microsoft.com/office/drawing/2014/main" id="{219DBA60-4F27-DDD0-3900-7061A5D33776}"/>
              </a:ext>
            </a:extLst>
          </p:cNvPr>
          <p:cNvSpPr>
            <a:spLocks noGrp="1"/>
          </p:cNvSpPr>
          <p:nvPr>
            <p:ph idx="1"/>
          </p:nvPr>
        </p:nvSpPr>
        <p:spPr>
          <a:xfrm>
            <a:off x="3738334" y="3192897"/>
            <a:ext cx="6154757" cy="1586895"/>
          </a:xfrm>
        </p:spPr>
        <p:txBody>
          <a:bodyPr>
            <a:normAutofit/>
          </a:bodyPr>
          <a:lstStyle/>
          <a:p>
            <a:pPr marL="0" indent="0">
              <a:buNone/>
            </a:pPr>
            <a:r>
              <a:rPr lang="en-GB" dirty="0">
                <a:solidFill>
                  <a:schemeClr val="bg1"/>
                </a:solidFill>
                <a:latin typeface="Indivisible" panose="020B0503000000020004" pitchFamily="34" charset="77"/>
              </a:rPr>
              <a:t>The first NHS-funded IVF service was established at Saint Mary's Hospital, in Manchester, UK. </a:t>
            </a:r>
          </a:p>
        </p:txBody>
      </p:sp>
      <p:sp>
        <p:nvSpPr>
          <p:cNvPr id="2" name="Title 1">
            <a:extLst>
              <a:ext uri="{FF2B5EF4-FFF2-40B4-BE49-F238E27FC236}">
                <a16:creationId xmlns:a16="http://schemas.microsoft.com/office/drawing/2014/main" id="{658C063F-1DA1-3B96-C56F-2C071E45B6C3}"/>
              </a:ext>
            </a:extLst>
          </p:cNvPr>
          <p:cNvSpPr>
            <a:spLocks noGrp="1"/>
          </p:cNvSpPr>
          <p:nvPr>
            <p:ph type="title"/>
          </p:nvPr>
        </p:nvSpPr>
        <p:spPr>
          <a:xfrm>
            <a:off x="3738334" y="2180292"/>
            <a:ext cx="8714350" cy="1325563"/>
          </a:xfrm>
        </p:spPr>
        <p:txBody>
          <a:bodyPr>
            <a:normAutofit/>
          </a:bodyPr>
          <a:lstStyle/>
          <a:p>
            <a:r>
              <a:rPr lang="en-GB" sz="4000" b="1" dirty="0">
                <a:solidFill>
                  <a:schemeClr val="bg1"/>
                </a:solidFill>
                <a:latin typeface="Indivisible SemiBold" panose="020B0503000000020004" pitchFamily="34" charset="77"/>
              </a:rPr>
              <a:t>1983</a:t>
            </a:r>
          </a:p>
        </p:txBody>
      </p:sp>
      <p:sp>
        <p:nvSpPr>
          <p:cNvPr id="6" name="Title 1">
            <a:extLst>
              <a:ext uri="{FF2B5EF4-FFF2-40B4-BE49-F238E27FC236}">
                <a16:creationId xmlns:a16="http://schemas.microsoft.com/office/drawing/2014/main" id="{284C1D3E-B558-3D8F-1671-B0ED5F96F887}"/>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1980s</a:t>
            </a:r>
          </a:p>
        </p:txBody>
      </p:sp>
    </p:spTree>
    <p:extLst>
      <p:ext uri="{BB962C8B-B14F-4D97-AF65-F5344CB8AC3E}">
        <p14:creationId xmlns:p14="http://schemas.microsoft.com/office/powerpoint/2010/main" val="321414080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C7A46-3B81-BBFA-CD44-586E1452660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8ABBF6D-DFEC-87D9-B5BD-2A30A8CD683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00C11718-1841-A0E3-A029-F1AB06AD240D}"/>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03DB5E82-F514-DE08-0C65-1F9B1BE900D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33629" y="2144871"/>
            <a:ext cx="5996404" cy="2564052"/>
          </a:xfrm>
          <a:prstGeom prst="rect">
            <a:avLst/>
          </a:prstGeom>
        </p:spPr>
      </p:pic>
      <p:pic>
        <p:nvPicPr>
          <p:cNvPr id="14" name="Picture 13">
            <a:extLst>
              <a:ext uri="{FF2B5EF4-FFF2-40B4-BE49-F238E27FC236}">
                <a16:creationId xmlns:a16="http://schemas.microsoft.com/office/drawing/2014/main" id="{CFB8C40E-36A2-E255-7228-27B8FACC9C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yellow cell">
            <a:extLst>
              <a:ext uri="{FF2B5EF4-FFF2-40B4-BE49-F238E27FC236}">
                <a16:creationId xmlns:a16="http://schemas.microsoft.com/office/drawing/2014/main" id="{FB70F11B-201E-9F9A-B3C6-5C56CA8AE6A5}"/>
              </a:ext>
            </a:extLst>
          </p:cNvPr>
          <p:cNvPicPr>
            <a:picLocks noChangeAspect="1"/>
          </p:cNvPicPr>
          <p:nvPr/>
        </p:nvPicPr>
        <p:blipFill>
          <a:blip r:embed="rId4"/>
          <a:stretch>
            <a:fillRect/>
          </a:stretch>
        </p:blipFill>
        <p:spPr>
          <a:xfrm>
            <a:off x="5238081" y="1599761"/>
            <a:ext cx="1587500" cy="1295400"/>
          </a:xfrm>
          <a:prstGeom prst="rect">
            <a:avLst/>
          </a:prstGeom>
        </p:spPr>
      </p:pic>
      <p:pic>
        <p:nvPicPr>
          <p:cNvPr id="9" name="Picture 8" descr="A blue cell">
            <a:extLst>
              <a:ext uri="{FF2B5EF4-FFF2-40B4-BE49-F238E27FC236}">
                <a16:creationId xmlns:a16="http://schemas.microsoft.com/office/drawing/2014/main" id="{23F9E8CF-4D13-C1D5-FAF5-B5DE46B9EBC5}"/>
              </a:ext>
            </a:extLst>
          </p:cNvPr>
          <p:cNvPicPr>
            <a:picLocks noChangeAspect="1"/>
          </p:cNvPicPr>
          <p:nvPr/>
        </p:nvPicPr>
        <p:blipFill>
          <a:blip r:embed="rId5"/>
          <a:stretch>
            <a:fillRect/>
          </a:stretch>
        </p:blipFill>
        <p:spPr>
          <a:xfrm>
            <a:off x="2663197" y="4061223"/>
            <a:ext cx="1612900" cy="1295400"/>
          </a:xfrm>
          <a:prstGeom prst="rect">
            <a:avLst/>
          </a:prstGeom>
        </p:spPr>
      </p:pic>
      <p:sp>
        <p:nvSpPr>
          <p:cNvPr id="3" name="Content Placeholder 2">
            <a:extLst>
              <a:ext uri="{FF2B5EF4-FFF2-40B4-BE49-F238E27FC236}">
                <a16:creationId xmlns:a16="http://schemas.microsoft.com/office/drawing/2014/main" id="{11C93DA5-E3AE-ECF6-EDB9-28656488979B}"/>
              </a:ext>
            </a:extLst>
          </p:cNvPr>
          <p:cNvSpPr>
            <a:spLocks noGrp="1"/>
          </p:cNvSpPr>
          <p:nvPr>
            <p:ph idx="1"/>
          </p:nvPr>
        </p:nvSpPr>
        <p:spPr>
          <a:xfrm>
            <a:off x="3469647" y="3281955"/>
            <a:ext cx="5323252" cy="926769"/>
          </a:xfrm>
        </p:spPr>
        <p:txBody>
          <a:bodyPr>
            <a:normAutofit fontScale="85000" lnSpcReduction="10000"/>
          </a:bodyPr>
          <a:lstStyle/>
          <a:p>
            <a:pPr marL="0" indent="0">
              <a:buNone/>
            </a:pPr>
            <a:r>
              <a:rPr lang="en-GB" dirty="0">
                <a:solidFill>
                  <a:schemeClr val="bg1"/>
                </a:solidFill>
                <a:latin typeface="Indivisible" panose="020B0503000000020004" pitchFamily="34" charset="77"/>
              </a:rPr>
              <a:t>The first ever child conceived with a donor egg was born in Australia. </a:t>
            </a:r>
            <a:endParaRPr lang="en-GB" b="1" dirty="0">
              <a:solidFill>
                <a:schemeClr val="bg1"/>
              </a:solidFill>
              <a:latin typeface="Indivisible SemiBold" panose="020B0503000000020004" pitchFamily="34" charset="77"/>
            </a:endParaRPr>
          </a:p>
        </p:txBody>
      </p:sp>
      <p:sp>
        <p:nvSpPr>
          <p:cNvPr id="2" name="Title 1">
            <a:extLst>
              <a:ext uri="{FF2B5EF4-FFF2-40B4-BE49-F238E27FC236}">
                <a16:creationId xmlns:a16="http://schemas.microsoft.com/office/drawing/2014/main" id="{5E28256F-D219-DE17-80AF-1C0178376805}"/>
              </a:ext>
            </a:extLst>
          </p:cNvPr>
          <p:cNvSpPr>
            <a:spLocks noGrp="1"/>
          </p:cNvSpPr>
          <p:nvPr>
            <p:ph type="title"/>
          </p:nvPr>
        </p:nvSpPr>
        <p:spPr>
          <a:xfrm>
            <a:off x="3394223" y="2314826"/>
            <a:ext cx="8714350" cy="1325563"/>
          </a:xfrm>
        </p:spPr>
        <p:txBody>
          <a:bodyPr>
            <a:normAutofit/>
          </a:bodyPr>
          <a:lstStyle/>
          <a:p>
            <a:r>
              <a:rPr lang="en-GB" sz="4000" b="1" dirty="0">
                <a:solidFill>
                  <a:schemeClr val="bg1"/>
                </a:solidFill>
                <a:latin typeface="Indivisible SemiBold" panose="020B0503000000020004" pitchFamily="34" charset="77"/>
              </a:rPr>
              <a:t>1983</a:t>
            </a:r>
          </a:p>
        </p:txBody>
      </p:sp>
      <p:sp>
        <p:nvSpPr>
          <p:cNvPr id="7" name="Title 1">
            <a:extLst>
              <a:ext uri="{FF2B5EF4-FFF2-40B4-BE49-F238E27FC236}">
                <a16:creationId xmlns:a16="http://schemas.microsoft.com/office/drawing/2014/main" id="{EC066CDB-AD06-A69D-F5B6-CE6440381174}"/>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1980s</a:t>
            </a:r>
          </a:p>
        </p:txBody>
      </p:sp>
    </p:spTree>
    <p:extLst>
      <p:ext uri="{BB962C8B-B14F-4D97-AF65-F5344CB8AC3E}">
        <p14:creationId xmlns:p14="http://schemas.microsoft.com/office/powerpoint/2010/main" val="120159465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00BBA-C768-4843-FF3F-6006A60E5A10}"/>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56D61B3-DDD1-7F85-CC10-B67A4065AA2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BA539B01-B161-031E-67EF-23154C9D9414}"/>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7C716E94-F0F7-A19E-1CAE-20400167DC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53268" y="1316766"/>
            <a:ext cx="7326215" cy="3506074"/>
          </a:xfrm>
          <a:prstGeom prst="rect">
            <a:avLst/>
          </a:prstGeom>
        </p:spPr>
      </p:pic>
      <p:pic>
        <p:nvPicPr>
          <p:cNvPr id="25" name="Picture 24">
            <a:extLst>
              <a:ext uri="{FF2B5EF4-FFF2-40B4-BE49-F238E27FC236}">
                <a16:creationId xmlns:a16="http://schemas.microsoft.com/office/drawing/2014/main" id="{79D61B84-6FF8-6298-CFDE-6694901851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7" name="Picture 6" descr="A green cell">
            <a:extLst>
              <a:ext uri="{FF2B5EF4-FFF2-40B4-BE49-F238E27FC236}">
                <a16:creationId xmlns:a16="http://schemas.microsoft.com/office/drawing/2014/main" id="{40A285AE-5C39-7B41-4FDC-A582CFCA3486}"/>
              </a:ext>
            </a:extLst>
          </p:cNvPr>
          <p:cNvPicPr>
            <a:picLocks noChangeAspect="1"/>
          </p:cNvPicPr>
          <p:nvPr/>
        </p:nvPicPr>
        <p:blipFill>
          <a:blip r:embed="rId5"/>
          <a:stretch>
            <a:fillRect/>
          </a:stretch>
        </p:blipFill>
        <p:spPr>
          <a:xfrm>
            <a:off x="1268275" y="1967144"/>
            <a:ext cx="1485900" cy="1143000"/>
          </a:xfrm>
          <a:prstGeom prst="rect">
            <a:avLst/>
          </a:prstGeom>
        </p:spPr>
      </p:pic>
      <p:pic>
        <p:nvPicPr>
          <p:cNvPr id="9" name="Picture 8" descr="A red cell">
            <a:extLst>
              <a:ext uri="{FF2B5EF4-FFF2-40B4-BE49-F238E27FC236}">
                <a16:creationId xmlns:a16="http://schemas.microsoft.com/office/drawing/2014/main" id="{E46D929A-4FC5-446E-0894-A0102E985346}"/>
              </a:ext>
            </a:extLst>
          </p:cNvPr>
          <p:cNvPicPr>
            <a:picLocks noChangeAspect="1"/>
          </p:cNvPicPr>
          <p:nvPr/>
        </p:nvPicPr>
        <p:blipFill>
          <a:blip r:embed="rId6"/>
          <a:stretch>
            <a:fillRect/>
          </a:stretch>
        </p:blipFill>
        <p:spPr>
          <a:xfrm>
            <a:off x="1268275" y="4341939"/>
            <a:ext cx="1790700" cy="1244600"/>
          </a:xfrm>
          <a:prstGeom prst="rect">
            <a:avLst/>
          </a:prstGeom>
        </p:spPr>
      </p:pic>
      <p:pic>
        <p:nvPicPr>
          <p:cNvPr id="10" name="Picture 9">
            <a:extLst>
              <a:ext uri="{FF2B5EF4-FFF2-40B4-BE49-F238E27FC236}">
                <a16:creationId xmlns:a16="http://schemas.microsoft.com/office/drawing/2014/main" id="{8E01BF1F-002F-1597-0C17-79D2E19B089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211546" y="2008075"/>
            <a:ext cx="1984777" cy="2814766"/>
          </a:xfrm>
          <a:prstGeom prst="rect">
            <a:avLst/>
          </a:prstGeom>
        </p:spPr>
      </p:pic>
      <p:pic>
        <p:nvPicPr>
          <p:cNvPr id="13" name="Picture 12">
            <a:extLst>
              <a:ext uri="{FF2B5EF4-FFF2-40B4-BE49-F238E27FC236}">
                <a16:creationId xmlns:a16="http://schemas.microsoft.com/office/drawing/2014/main" id="{C921A189-16C0-621C-12CE-08408CA0974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332568" y="2079439"/>
            <a:ext cx="1790706" cy="2597284"/>
          </a:xfrm>
          <a:prstGeom prst="rect">
            <a:avLst/>
          </a:prstGeom>
        </p:spPr>
      </p:pic>
      <p:sp>
        <p:nvSpPr>
          <p:cNvPr id="3" name="Content Placeholder 2">
            <a:extLst>
              <a:ext uri="{FF2B5EF4-FFF2-40B4-BE49-F238E27FC236}">
                <a16:creationId xmlns:a16="http://schemas.microsoft.com/office/drawing/2014/main" id="{8C69CDA6-72A1-710C-391A-F70BD6067FF1}"/>
              </a:ext>
            </a:extLst>
          </p:cNvPr>
          <p:cNvSpPr>
            <a:spLocks noGrp="1"/>
          </p:cNvSpPr>
          <p:nvPr>
            <p:ph idx="1"/>
          </p:nvPr>
        </p:nvSpPr>
        <p:spPr>
          <a:xfrm>
            <a:off x="2906131" y="2459958"/>
            <a:ext cx="6422073" cy="2597284"/>
          </a:xfrm>
        </p:spPr>
        <p:txBody>
          <a:bodyPr>
            <a:noAutofit/>
          </a:bodyPr>
          <a:lstStyle/>
          <a:p>
            <a:pPr marL="0" indent="0">
              <a:buNone/>
            </a:pPr>
            <a:r>
              <a:rPr lang="en-GB" sz="2400" dirty="0">
                <a:solidFill>
                  <a:schemeClr val="bg1"/>
                </a:solidFill>
                <a:latin typeface="Indivisible" panose="020B0503000000020004" pitchFamily="34" charset="77"/>
              </a:rPr>
              <a:t>The Handmaid’s Tale by Margaret Atwood was published in Canada. This dystopian novel critiques forced pregnancy and theocratic control. It has had a lasting legacy in US reproductive activism. </a:t>
            </a:r>
          </a:p>
        </p:txBody>
      </p:sp>
      <p:sp>
        <p:nvSpPr>
          <p:cNvPr id="2" name="Title 1">
            <a:extLst>
              <a:ext uri="{FF2B5EF4-FFF2-40B4-BE49-F238E27FC236}">
                <a16:creationId xmlns:a16="http://schemas.microsoft.com/office/drawing/2014/main" id="{54ABB037-9EB8-8B01-8AA0-D9CCD9FF4A33}"/>
              </a:ext>
            </a:extLst>
          </p:cNvPr>
          <p:cNvSpPr>
            <a:spLocks noGrp="1"/>
          </p:cNvSpPr>
          <p:nvPr>
            <p:ph type="title"/>
          </p:nvPr>
        </p:nvSpPr>
        <p:spPr>
          <a:xfrm>
            <a:off x="2877720" y="1367273"/>
            <a:ext cx="4119688" cy="1325563"/>
          </a:xfrm>
        </p:spPr>
        <p:txBody>
          <a:bodyPr>
            <a:normAutofit/>
          </a:bodyPr>
          <a:lstStyle/>
          <a:p>
            <a:r>
              <a:rPr lang="en-GB" sz="4000" b="1" dirty="0">
                <a:solidFill>
                  <a:schemeClr val="bg1"/>
                </a:solidFill>
                <a:latin typeface="Indivisible SemiBold" panose="020B0503000000020004" pitchFamily="34" charset="77"/>
              </a:rPr>
              <a:t>1983</a:t>
            </a:r>
          </a:p>
        </p:txBody>
      </p:sp>
      <p:sp>
        <p:nvSpPr>
          <p:cNvPr id="6" name="Title 1">
            <a:extLst>
              <a:ext uri="{FF2B5EF4-FFF2-40B4-BE49-F238E27FC236}">
                <a16:creationId xmlns:a16="http://schemas.microsoft.com/office/drawing/2014/main" id="{5C4F44C4-D2DD-3E93-E18D-BC5DBC5478B2}"/>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1980s</a:t>
            </a:r>
          </a:p>
        </p:txBody>
      </p:sp>
    </p:spTree>
    <p:extLst>
      <p:ext uri="{BB962C8B-B14F-4D97-AF65-F5344CB8AC3E}">
        <p14:creationId xmlns:p14="http://schemas.microsoft.com/office/powerpoint/2010/main" val="277417157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7B056-7FBA-6447-7F81-E4E31F28244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DA1CD44-523D-380D-49EC-4EA977FDD34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21024029-64AD-1218-B166-49413CA36383}"/>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799680EE-3DD7-D376-CA4E-2282E830723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50169" y="2066656"/>
            <a:ext cx="6780869" cy="3202323"/>
          </a:xfrm>
          <a:prstGeom prst="rect">
            <a:avLst/>
          </a:prstGeom>
        </p:spPr>
      </p:pic>
      <p:pic>
        <p:nvPicPr>
          <p:cNvPr id="10" name="Picture 9">
            <a:extLst>
              <a:ext uri="{FF2B5EF4-FFF2-40B4-BE49-F238E27FC236}">
                <a16:creationId xmlns:a16="http://schemas.microsoft.com/office/drawing/2014/main" id="{660488E1-18D5-F2C3-FF60-878B5B3460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orange cell">
            <a:extLst>
              <a:ext uri="{FF2B5EF4-FFF2-40B4-BE49-F238E27FC236}">
                <a16:creationId xmlns:a16="http://schemas.microsoft.com/office/drawing/2014/main" id="{8CF2A787-9DB4-5F10-23B8-3DE5E33B94BE}"/>
              </a:ext>
            </a:extLst>
          </p:cNvPr>
          <p:cNvPicPr>
            <a:picLocks noChangeAspect="1"/>
          </p:cNvPicPr>
          <p:nvPr/>
        </p:nvPicPr>
        <p:blipFill>
          <a:blip r:embed="rId4"/>
          <a:stretch>
            <a:fillRect/>
          </a:stretch>
        </p:blipFill>
        <p:spPr>
          <a:xfrm>
            <a:off x="5622067" y="1592584"/>
            <a:ext cx="1917700" cy="1231900"/>
          </a:xfrm>
          <a:prstGeom prst="rect">
            <a:avLst/>
          </a:prstGeom>
        </p:spPr>
      </p:pic>
      <p:sp>
        <p:nvSpPr>
          <p:cNvPr id="3" name="Content Placeholder 2">
            <a:extLst>
              <a:ext uri="{FF2B5EF4-FFF2-40B4-BE49-F238E27FC236}">
                <a16:creationId xmlns:a16="http://schemas.microsoft.com/office/drawing/2014/main" id="{836CB259-7727-43D4-4904-88FB4148EE23}"/>
              </a:ext>
            </a:extLst>
          </p:cNvPr>
          <p:cNvSpPr>
            <a:spLocks noGrp="1"/>
          </p:cNvSpPr>
          <p:nvPr>
            <p:ph idx="1"/>
          </p:nvPr>
        </p:nvSpPr>
        <p:spPr>
          <a:xfrm>
            <a:off x="3182592" y="3366640"/>
            <a:ext cx="6079504" cy="1325563"/>
          </a:xfrm>
        </p:spPr>
        <p:txBody>
          <a:bodyPr/>
          <a:lstStyle/>
          <a:p>
            <a:pPr marL="0" indent="0">
              <a:buNone/>
            </a:pPr>
            <a:r>
              <a:rPr lang="en-GB" dirty="0">
                <a:solidFill>
                  <a:schemeClr val="bg1"/>
                </a:solidFill>
                <a:latin typeface="Indivisible" panose="020B0503000000020004" pitchFamily="34" charset="77"/>
              </a:rPr>
              <a:t>The UK's Surrogacy Arrangements Acts regulates surrogacy arrangements. </a:t>
            </a:r>
          </a:p>
        </p:txBody>
      </p:sp>
      <p:sp>
        <p:nvSpPr>
          <p:cNvPr id="2" name="Title 1">
            <a:extLst>
              <a:ext uri="{FF2B5EF4-FFF2-40B4-BE49-F238E27FC236}">
                <a16:creationId xmlns:a16="http://schemas.microsoft.com/office/drawing/2014/main" id="{54333DEE-9413-EAFF-EE7F-982CD8E09621}"/>
              </a:ext>
            </a:extLst>
          </p:cNvPr>
          <p:cNvSpPr>
            <a:spLocks noGrp="1"/>
          </p:cNvSpPr>
          <p:nvPr>
            <p:ph type="title"/>
          </p:nvPr>
        </p:nvSpPr>
        <p:spPr>
          <a:xfrm>
            <a:off x="3182592" y="2332954"/>
            <a:ext cx="8714350" cy="1325563"/>
          </a:xfrm>
        </p:spPr>
        <p:txBody>
          <a:bodyPr>
            <a:normAutofit/>
          </a:bodyPr>
          <a:lstStyle/>
          <a:p>
            <a:r>
              <a:rPr lang="en-GB" sz="4000" b="1" dirty="0">
                <a:solidFill>
                  <a:schemeClr val="bg1"/>
                </a:solidFill>
                <a:latin typeface="Indivisible SemiBold" panose="020B0503000000020004" pitchFamily="34" charset="77"/>
              </a:rPr>
              <a:t>1985</a:t>
            </a:r>
          </a:p>
        </p:txBody>
      </p:sp>
      <p:sp>
        <p:nvSpPr>
          <p:cNvPr id="7" name="Title 1">
            <a:extLst>
              <a:ext uri="{FF2B5EF4-FFF2-40B4-BE49-F238E27FC236}">
                <a16:creationId xmlns:a16="http://schemas.microsoft.com/office/drawing/2014/main" id="{D6200BF1-3E46-58A3-43C8-F56F627DC224}"/>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1980s</a:t>
            </a:r>
          </a:p>
        </p:txBody>
      </p:sp>
    </p:spTree>
    <p:extLst>
      <p:ext uri="{BB962C8B-B14F-4D97-AF65-F5344CB8AC3E}">
        <p14:creationId xmlns:p14="http://schemas.microsoft.com/office/powerpoint/2010/main" val="379885903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11FA-E392-6098-A4CA-4BBE3A98EC83}"/>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13445102-9D01-2A28-36A9-C5DC5D6B865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gradFill flip="none" rotWithShape="1">
            <a:gsLst>
              <a:gs pos="0">
                <a:srgbClr val="2D4F72"/>
              </a:gs>
              <a:gs pos="50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B1B1E956-3DF8-85F7-F7A9-42A8ED40A111}"/>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2D4F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7A14769-E11D-B092-0A80-C489C9287FF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6694" y="1659030"/>
            <a:ext cx="8331961" cy="3774716"/>
          </a:xfrm>
          <a:prstGeom prst="rect">
            <a:avLst/>
          </a:prstGeom>
        </p:spPr>
      </p:pic>
      <p:pic>
        <p:nvPicPr>
          <p:cNvPr id="25" name="Picture 24">
            <a:extLst>
              <a:ext uri="{FF2B5EF4-FFF2-40B4-BE49-F238E27FC236}">
                <a16:creationId xmlns:a16="http://schemas.microsoft.com/office/drawing/2014/main" id="{9E7E44EF-2198-C3D2-C0DA-D316A2349F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683" y="5522910"/>
            <a:ext cx="2454516" cy="1259840"/>
          </a:xfrm>
          <a:prstGeom prst="rect">
            <a:avLst/>
          </a:prstGeom>
        </p:spPr>
      </p:pic>
      <p:pic>
        <p:nvPicPr>
          <p:cNvPr id="7" name="Picture 6" descr="A blue cell">
            <a:extLst>
              <a:ext uri="{FF2B5EF4-FFF2-40B4-BE49-F238E27FC236}">
                <a16:creationId xmlns:a16="http://schemas.microsoft.com/office/drawing/2014/main" id="{74C8310F-354D-BBD9-AB55-70A983EACD84}"/>
              </a:ext>
            </a:extLst>
          </p:cNvPr>
          <p:cNvPicPr>
            <a:picLocks noChangeAspect="1"/>
          </p:cNvPicPr>
          <p:nvPr/>
        </p:nvPicPr>
        <p:blipFill>
          <a:blip r:embed="rId4"/>
          <a:stretch>
            <a:fillRect/>
          </a:stretch>
        </p:blipFill>
        <p:spPr>
          <a:xfrm>
            <a:off x="7914323" y="4837722"/>
            <a:ext cx="1435100" cy="1143000"/>
          </a:xfrm>
          <a:prstGeom prst="rect">
            <a:avLst/>
          </a:prstGeom>
        </p:spPr>
      </p:pic>
      <p:sp>
        <p:nvSpPr>
          <p:cNvPr id="3" name="Content Placeholder 2">
            <a:extLst>
              <a:ext uri="{FF2B5EF4-FFF2-40B4-BE49-F238E27FC236}">
                <a16:creationId xmlns:a16="http://schemas.microsoft.com/office/drawing/2014/main" id="{53D09921-AF2A-CD00-F327-0F1F31A88DF4}"/>
              </a:ext>
            </a:extLst>
          </p:cNvPr>
          <p:cNvSpPr>
            <a:spLocks noGrp="1"/>
          </p:cNvSpPr>
          <p:nvPr>
            <p:ph idx="1"/>
          </p:nvPr>
        </p:nvSpPr>
        <p:spPr>
          <a:xfrm>
            <a:off x="2842577" y="2930997"/>
            <a:ext cx="7215823" cy="2748325"/>
          </a:xfrm>
        </p:spPr>
        <p:txBody>
          <a:bodyPr>
            <a:noAutofit/>
          </a:bodyPr>
          <a:lstStyle/>
          <a:p>
            <a:pPr marL="0" indent="0">
              <a:buNone/>
            </a:pPr>
            <a:r>
              <a:rPr lang="en-GB" dirty="0">
                <a:solidFill>
                  <a:schemeClr val="bg1"/>
                </a:solidFill>
                <a:latin typeface="Indivisible" panose="020B0503000000020004" pitchFamily="34" charset="77"/>
              </a:rPr>
              <a:t>An infant warming device intended to improve the care of infants was developed by Johann Georg von </a:t>
            </a:r>
            <a:r>
              <a:rPr lang="en-GB" dirty="0" err="1">
                <a:solidFill>
                  <a:schemeClr val="bg1"/>
                </a:solidFill>
                <a:latin typeface="Indivisible" panose="020B0503000000020004" pitchFamily="34" charset="77"/>
              </a:rPr>
              <a:t>Rueh</a:t>
            </a:r>
            <a:r>
              <a:rPr lang="en-GB" dirty="0">
                <a:solidFill>
                  <a:schemeClr val="bg1"/>
                </a:solidFill>
                <a:latin typeface="Indivisible" panose="020B0503000000020004" pitchFamily="34" charset="77"/>
              </a:rPr>
              <a:t> for use at the Imperial Foundling Hospital in St. Petersburg, Russia. </a:t>
            </a:r>
            <a:endParaRPr lang="en-GB" sz="2400" dirty="0">
              <a:solidFill>
                <a:schemeClr val="bg1"/>
              </a:solidFill>
              <a:latin typeface="Indivisible" panose="020B0503000000020004" pitchFamily="34" charset="77"/>
            </a:endParaRPr>
          </a:p>
        </p:txBody>
      </p:sp>
      <p:sp>
        <p:nvSpPr>
          <p:cNvPr id="2" name="Title 1">
            <a:extLst>
              <a:ext uri="{FF2B5EF4-FFF2-40B4-BE49-F238E27FC236}">
                <a16:creationId xmlns:a16="http://schemas.microsoft.com/office/drawing/2014/main" id="{6484D0EC-5885-4621-B56F-7674DBDA5EC0}"/>
              </a:ext>
            </a:extLst>
          </p:cNvPr>
          <p:cNvSpPr>
            <a:spLocks noGrp="1"/>
          </p:cNvSpPr>
          <p:nvPr>
            <p:ph type="title"/>
          </p:nvPr>
        </p:nvSpPr>
        <p:spPr>
          <a:xfrm>
            <a:off x="2842577" y="1824484"/>
            <a:ext cx="4119688" cy="1325563"/>
          </a:xfrm>
        </p:spPr>
        <p:txBody>
          <a:bodyPr>
            <a:normAutofit/>
          </a:bodyPr>
          <a:lstStyle/>
          <a:p>
            <a:r>
              <a:rPr lang="en-GB" sz="4000" b="1" dirty="0">
                <a:solidFill>
                  <a:schemeClr val="bg1"/>
                </a:solidFill>
                <a:latin typeface="Indivisible SemiBold" panose="020B0503000000020004" pitchFamily="34" charset="77"/>
              </a:rPr>
              <a:t>1835</a:t>
            </a:r>
          </a:p>
        </p:txBody>
      </p:sp>
      <p:sp>
        <p:nvSpPr>
          <p:cNvPr id="6" name="Title 1">
            <a:extLst>
              <a:ext uri="{FF2B5EF4-FFF2-40B4-BE49-F238E27FC236}">
                <a16:creationId xmlns:a16="http://schemas.microsoft.com/office/drawing/2014/main" id="{7A0C320F-D59C-CD53-343C-BA71889C8D7E}"/>
              </a:ext>
            </a:extLst>
          </p:cNvPr>
          <p:cNvSpPr txBox="1">
            <a:spLocks/>
          </p:cNvSpPr>
          <p:nvPr/>
        </p:nvSpPr>
        <p:spPr>
          <a:xfrm>
            <a:off x="3170717" y="15702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chemeClr val="bg1"/>
                </a:solidFill>
                <a:latin typeface="Indivisible SemiBold" panose="020B0503000000020004" pitchFamily="34" charset="77"/>
              </a:rPr>
              <a:t>1800s</a:t>
            </a:r>
          </a:p>
        </p:txBody>
      </p:sp>
    </p:spTree>
    <p:extLst>
      <p:ext uri="{BB962C8B-B14F-4D97-AF65-F5344CB8AC3E}">
        <p14:creationId xmlns:p14="http://schemas.microsoft.com/office/powerpoint/2010/main" val="239907324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76D89-FF8E-A2E1-3763-18A6F626106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2D52331-4EF3-1058-7B1D-E7D59394E60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78AD3B49-0F9B-2ABF-54EE-6AF7D93CCBA9}"/>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A9EE621-F917-8BBC-E9F9-D05CEB2B0D9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09338" y="2218760"/>
            <a:ext cx="9294521" cy="2854593"/>
          </a:xfrm>
          <a:prstGeom prst="rect">
            <a:avLst/>
          </a:prstGeom>
        </p:spPr>
      </p:pic>
      <p:pic>
        <p:nvPicPr>
          <p:cNvPr id="9" name="Picture 8">
            <a:extLst>
              <a:ext uri="{FF2B5EF4-FFF2-40B4-BE49-F238E27FC236}">
                <a16:creationId xmlns:a16="http://schemas.microsoft.com/office/drawing/2014/main" id="{24F06847-0B88-C96F-81A8-68B50F2883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yellow cell">
            <a:extLst>
              <a:ext uri="{FF2B5EF4-FFF2-40B4-BE49-F238E27FC236}">
                <a16:creationId xmlns:a16="http://schemas.microsoft.com/office/drawing/2014/main" id="{B31DA871-E438-4179-6BC2-24FA704F81D5}"/>
              </a:ext>
            </a:extLst>
          </p:cNvPr>
          <p:cNvPicPr>
            <a:picLocks noChangeAspect="1"/>
          </p:cNvPicPr>
          <p:nvPr/>
        </p:nvPicPr>
        <p:blipFill>
          <a:blip r:embed="rId4"/>
          <a:stretch>
            <a:fillRect/>
          </a:stretch>
        </p:blipFill>
        <p:spPr>
          <a:xfrm>
            <a:off x="4004609" y="1576750"/>
            <a:ext cx="1816100" cy="1346200"/>
          </a:xfrm>
          <a:prstGeom prst="rect">
            <a:avLst/>
          </a:prstGeom>
        </p:spPr>
      </p:pic>
      <p:pic>
        <p:nvPicPr>
          <p:cNvPr id="10" name="Picture 9" descr="A blue cell">
            <a:extLst>
              <a:ext uri="{FF2B5EF4-FFF2-40B4-BE49-F238E27FC236}">
                <a16:creationId xmlns:a16="http://schemas.microsoft.com/office/drawing/2014/main" id="{69B5EB87-A21D-45E0-054B-16C6045D1249}"/>
              </a:ext>
            </a:extLst>
          </p:cNvPr>
          <p:cNvPicPr>
            <a:picLocks noChangeAspect="1"/>
          </p:cNvPicPr>
          <p:nvPr/>
        </p:nvPicPr>
        <p:blipFill>
          <a:blip r:embed="rId5"/>
          <a:stretch>
            <a:fillRect/>
          </a:stretch>
        </p:blipFill>
        <p:spPr>
          <a:xfrm>
            <a:off x="681691" y="4594963"/>
            <a:ext cx="1612900" cy="1295400"/>
          </a:xfrm>
          <a:prstGeom prst="rect">
            <a:avLst/>
          </a:prstGeom>
        </p:spPr>
      </p:pic>
      <p:sp>
        <p:nvSpPr>
          <p:cNvPr id="3" name="Content Placeholder 2">
            <a:extLst>
              <a:ext uri="{FF2B5EF4-FFF2-40B4-BE49-F238E27FC236}">
                <a16:creationId xmlns:a16="http://schemas.microsoft.com/office/drawing/2014/main" id="{71A02332-4A88-B4D6-49DA-F4EE64F51DDE}"/>
              </a:ext>
            </a:extLst>
          </p:cNvPr>
          <p:cNvSpPr>
            <a:spLocks noGrp="1"/>
          </p:cNvSpPr>
          <p:nvPr>
            <p:ph idx="1"/>
          </p:nvPr>
        </p:nvSpPr>
        <p:spPr>
          <a:xfrm>
            <a:off x="1841761" y="3345001"/>
            <a:ext cx="8618316" cy="1461391"/>
          </a:xfrm>
        </p:spPr>
        <p:txBody>
          <a:bodyPr>
            <a:normAutofit/>
          </a:bodyPr>
          <a:lstStyle/>
          <a:p>
            <a:pPr marL="0" indent="0">
              <a:buNone/>
            </a:pPr>
            <a:r>
              <a:rPr lang="en-GB" dirty="0">
                <a:solidFill>
                  <a:schemeClr val="bg1"/>
                </a:solidFill>
                <a:latin typeface="Indivisible" panose="020B0503000000020004" pitchFamily="34" charset="77"/>
              </a:rPr>
              <a:t>First study to show neonatal preference for listening to stories that had been heard in the womb - </a:t>
            </a:r>
            <a:r>
              <a:rPr lang="en-GB" dirty="0" err="1">
                <a:solidFill>
                  <a:schemeClr val="bg1"/>
                </a:solidFill>
                <a:latin typeface="Indivisible" panose="020B0503000000020004" pitchFamily="34" charset="77"/>
              </a:rPr>
              <a:t>Fetuses</a:t>
            </a:r>
            <a:r>
              <a:rPr lang="en-GB" dirty="0">
                <a:solidFill>
                  <a:schemeClr val="bg1"/>
                </a:solidFill>
                <a:latin typeface="Indivisible" panose="020B0503000000020004" pitchFamily="34" charset="77"/>
              </a:rPr>
              <a:t> can learn (</a:t>
            </a:r>
            <a:r>
              <a:rPr lang="en-GB" dirty="0" err="1">
                <a:solidFill>
                  <a:schemeClr val="bg1"/>
                </a:solidFill>
                <a:latin typeface="Indivisible" panose="020B0503000000020004" pitchFamily="34" charset="77"/>
              </a:rPr>
              <a:t>DeCasper</a:t>
            </a:r>
            <a:r>
              <a:rPr lang="en-GB" dirty="0">
                <a:solidFill>
                  <a:schemeClr val="bg1"/>
                </a:solidFill>
                <a:latin typeface="Indivisible" panose="020B0503000000020004" pitchFamily="34" charset="77"/>
              </a:rPr>
              <a:t> and Spence)</a:t>
            </a:r>
          </a:p>
        </p:txBody>
      </p:sp>
      <p:sp>
        <p:nvSpPr>
          <p:cNvPr id="2" name="Title 1">
            <a:extLst>
              <a:ext uri="{FF2B5EF4-FFF2-40B4-BE49-F238E27FC236}">
                <a16:creationId xmlns:a16="http://schemas.microsoft.com/office/drawing/2014/main" id="{383CC039-093B-3A90-92A2-3529ED40E7B1}"/>
              </a:ext>
            </a:extLst>
          </p:cNvPr>
          <p:cNvSpPr>
            <a:spLocks noGrp="1"/>
          </p:cNvSpPr>
          <p:nvPr>
            <p:ph type="title"/>
          </p:nvPr>
        </p:nvSpPr>
        <p:spPr>
          <a:xfrm>
            <a:off x="1841761" y="2332396"/>
            <a:ext cx="8714350" cy="1325563"/>
          </a:xfrm>
        </p:spPr>
        <p:txBody>
          <a:bodyPr>
            <a:normAutofit/>
          </a:bodyPr>
          <a:lstStyle/>
          <a:p>
            <a:r>
              <a:rPr lang="en-GB" sz="4000" b="1" dirty="0">
                <a:solidFill>
                  <a:schemeClr val="bg1"/>
                </a:solidFill>
                <a:latin typeface="Indivisible SemiBold" panose="020B0503000000020004" pitchFamily="34" charset="77"/>
              </a:rPr>
              <a:t>1986</a:t>
            </a:r>
          </a:p>
        </p:txBody>
      </p:sp>
      <p:sp>
        <p:nvSpPr>
          <p:cNvPr id="6" name="Title 1">
            <a:extLst>
              <a:ext uri="{FF2B5EF4-FFF2-40B4-BE49-F238E27FC236}">
                <a16:creationId xmlns:a16="http://schemas.microsoft.com/office/drawing/2014/main" id="{192394E1-6E7E-BD8C-7B6D-0CE8FE5F74C2}"/>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1980s</a:t>
            </a:r>
          </a:p>
        </p:txBody>
      </p:sp>
    </p:spTree>
    <p:extLst>
      <p:ext uri="{BB962C8B-B14F-4D97-AF65-F5344CB8AC3E}">
        <p14:creationId xmlns:p14="http://schemas.microsoft.com/office/powerpoint/2010/main" val="172580149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9431A-2153-762F-00CB-91C99A3298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466790C-4D97-CB61-3E93-A5F256D14A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98A2755B-B90C-3330-0259-8C1AE2EA1E04}"/>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B300421C-7462-769F-929C-42452177B97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42405" y="1612489"/>
            <a:ext cx="7441376" cy="3954723"/>
          </a:xfrm>
          <a:prstGeom prst="rect">
            <a:avLst/>
          </a:prstGeom>
        </p:spPr>
      </p:pic>
      <p:pic>
        <p:nvPicPr>
          <p:cNvPr id="14" name="Picture 13">
            <a:extLst>
              <a:ext uri="{FF2B5EF4-FFF2-40B4-BE49-F238E27FC236}">
                <a16:creationId xmlns:a16="http://schemas.microsoft.com/office/drawing/2014/main" id="{FEE1F918-1CE5-3C0A-4C99-53F6A7DFF96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blue cell">
            <a:extLst>
              <a:ext uri="{FF2B5EF4-FFF2-40B4-BE49-F238E27FC236}">
                <a16:creationId xmlns:a16="http://schemas.microsoft.com/office/drawing/2014/main" id="{51364463-2C2A-6734-CE39-E8A214A3D685}"/>
              </a:ext>
            </a:extLst>
          </p:cNvPr>
          <p:cNvPicPr>
            <a:picLocks noChangeAspect="1"/>
          </p:cNvPicPr>
          <p:nvPr/>
        </p:nvPicPr>
        <p:blipFill>
          <a:blip r:embed="rId4"/>
          <a:stretch>
            <a:fillRect/>
          </a:stretch>
        </p:blipFill>
        <p:spPr>
          <a:xfrm>
            <a:off x="5545543" y="1189586"/>
            <a:ext cx="1435100" cy="1143000"/>
          </a:xfrm>
          <a:prstGeom prst="rect">
            <a:avLst/>
          </a:prstGeom>
        </p:spPr>
      </p:pic>
      <p:sp>
        <p:nvSpPr>
          <p:cNvPr id="3" name="Content Placeholder 2">
            <a:extLst>
              <a:ext uri="{FF2B5EF4-FFF2-40B4-BE49-F238E27FC236}">
                <a16:creationId xmlns:a16="http://schemas.microsoft.com/office/drawing/2014/main" id="{4D5AA7CC-3D3F-0E34-856D-72D6B1E7F1C0}"/>
              </a:ext>
            </a:extLst>
          </p:cNvPr>
          <p:cNvSpPr>
            <a:spLocks noGrp="1"/>
          </p:cNvSpPr>
          <p:nvPr>
            <p:ph idx="1"/>
          </p:nvPr>
        </p:nvSpPr>
        <p:spPr>
          <a:xfrm>
            <a:off x="3258015" y="2749573"/>
            <a:ext cx="6283953" cy="2817639"/>
          </a:xfrm>
        </p:spPr>
        <p:txBody>
          <a:bodyPr>
            <a:normAutofit fontScale="92500"/>
          </a:bodyPr>
          <a:lstStyle/>
          <a:p>
            <a:pPr marL="0" indent="0">
              <a:buNone/>
            </a:pPr>
            <a:r>
              <a:rPr lang="en-GB" dirty="0">
                <a:solidFill>
                  <a:schemeClr val="bg1"/>
                </a:solidFill>
                <a:latin typeface="Indivisible" panose="020B0503000000020004" pitchFamily="34" charset="77"/>
              </a:rPr>
              <a:t>The inception of ICSI (Intracytoplasmic Sperm Injection), aiding male infertility by Gianpiero Palermo in Brussels, Belgium. This treatment provides assistance to couples who were unable to have a baby where the father was the genetic parent.</a:t>
            </a:r>
          </a:p>
        </p:txBody>
      </p:sp>
      <p:sp>
        <p:nvSpPr>
          <p:cNvPr id="2" name="Title 1">
            <a:extLst>
              <a:ext uri="{FF2B5EF4-FFF2-40B4-BE49-F238E27FC236}">
                <a16:creationId xmlns:a16="http://schemas.microsoft.com/office/drawing/2014/main" id="{D43B3085-040D-E9A6-8CB4-299BD55CD231}"/>
              </a:ext>
            </a:extLst>
          </p:cNvPr>
          <p:cNvSpPr>
            <a:spLocks noGrp="1"/>
          </p:cNvSpPr>
          <p:nvPr>
            <p:ph type="title"/>
          </p:nvPr>
        </p:nvSpPr>
        <p:spPr>
          <a:xfrm>
            <a:off x="3182592" y="1782444"/>
            <a:ext cx="8714350" cy="1325563"/>
          </a:xfrm>
        </p:spPr>
        <p:txBody>
          <a:bodyPr>
            <a:normAutofit/>
          </a:bodyPr>
          <a:lstStyle/>
          <a:p>
            <a:r>
              <a:rPr lang="en-GB" sz="4000" b="1" dirty="0">
                <a:solidFill>
                  <a:schemeClr val="bg1"/>
                </a:solidFill>
                <a:latin typeface="Indivisible SemiBold" panose="020B0503000000020004" pitchFamily="34" charset="77"/>
              </a:rPr>
              <a:t>1989</a:t>
            </a:r>
          </a:p>
        </p:txBody>
      </p:sp>
      <p:sp>
        <p:nvSpPr>
          <p:cNvPr id="7" name="Title 1">
            <a:extLst>
              <a:ext uri="{FF2B5EF4-FFF2-40B4-BE49-F238E27FC236}">
                <a16:creationId xmlns:a16="http://schemas.microsoft.com/office/drawing/2014/main" id="{EA6E6002-6A89-E451-FDF1-3F1AE13903A2}"/>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1980s</a:t>
            </a:r>
          </a:p>
        </p:txBody>
      </p:sp>
    </p:spTree>
    <p:extLst>
      <p:ext uri="{BB962C8B-B14F-4D97-AF65-F5344CB8AC3E}">
        <p14:creationId xmlns:p14="http://schemas.microsoft.com/office/powerpoint/2010/main" val="395332290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84588-675B-CEBA-C0AF-604A7AFA3A4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24F0AF6E-3231-3880-B525-6D67C073A74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A0D4C9A1-BB98-1083-1789-8D1222845AE0}"/>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E65B9A0E-0225-981D-6372-D41325D47F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63145" y="1433567"/>
            <a:ext cx="7661697" cy="4099149"/>
          </a:xfrm>
          <a:prstGeom prst="rect">
            <a:avLst/>
          </a:prstGeom>
        </p:spPr>
      </p:pic>
      <p:pic>
        <p:nvPicPr>
          <p:cNvPr id="25" name="Picture 24">
            <a:extLst>
              <a:ext uri="{FF2B5EF4-FFF2-40B4-BE49-F238E27FC236}">
                <a16:creationId xmlns:a16="http://schemas.microsoft.com/office/drawing/2014/main" id="{919D5AA8-8E61-FB56-0565-A860F39DF4F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7" name="Picture 6" descr="A green cell">
            <a:extLst>
              <a:ext uri="{FF2B5EF4-FFF2-40B4-BE49-F238E27FC236}">
                <a16:creationId xmlns:a16="http://schemas.microsoft.com/office/drawing/2014/main" id="{04AFCAC0-F25A-F824-4C01-5C25631151E1}"/>
              </a:ext>
            </a:extLst>
          </p:cNvPr>
          <p:cNvPicPr>
            <a:picLocks noChangeAspect="1"/>
          </p:cNvPicPr>
          <p:nvPr/>
        </p:nvPicPr>
        <p:blipFill>
          <a:blip r:embed="rId5"/>
          <a:stretch>
            <a:fillRect/>
          </a:stretch>
        </p:blipFill>
        <p:spPr>
          <a:xfrm>
            <a:off x="2940549" y="531696"/>
            <a:ext cx="1752600" cy="1231900"/>
          </a:xfrm>
          <a:prstGeom prst="rect">
            <a:avLst/>
          </a:prstGeom>
        </p:spPr>
      </p:pic>
      <p:pic>
        <p:nvPicPr>
          <p:cNvPr id="8" name="Picture 7">
            <a:extLst>
              <a:ext uri="{FF2B5EF4-FFF2-40B4-BE49-F238E27FC236}">
                <a16:creationId xmlns:a16="http://schemas.microsoft.com/office/drawing/2014/main" id="{A24FFA38-F721-A222-A85E-499EC314B2D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12754" y="4030516"/>
            <a:ext cx="2375330" cy="2509039"/>
          </a:xfrm>
          <a:prstGeom prst="rect">
            <a:avLst/>
          </a:prstGeom>
        </p:spPr>
      </p:pic>
      <p:pic>
        <p:nvPicPr>
          <p:cNvPr id="10" name="Picture 9">
            <a:extLst>
              <a:ext uri="{FF2B5EF4-FFF2-40B4-BE49-F238E27FC236}">
                <a16:creationId xmlns:a16="http://schemas.microsoft.com/office/drawing/2014/main" id="{37CA6C6C-0CB1-C1BA-0982-B92F29C4A44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24505" y="4188235"/>
            <a:ext cx="2117981" cy="2117981"/>
          </a:xfrm>
          <a:prstGeom prst="rect">
            <a:avLst/>
          </a:prstGeom>
        </p:spPr>
      </p:pic>
      <p:sp>
        <p:nvSpPr>
          <p:cNvPr id="3" name="Content Placeholder 2">
            <a:extLst>
              <a:ext uri="{FF2B5EF4-FFF2-40B4-BE49-F238E27FC236}">
                <a16:creationId xmlns:a16="http://schemas.microsoft.com/office/drawing/2014/main" id="{883C6937-D025-664B-9927-1F33FD773B73}"/>
              </a:ext>
            </a:extLst>
          </p:cNvPr>
          <p:cNvSpPr>
            <a:spLocks noGrp="1"/>
          </p:cNvSpPr>
          <p:nvPr>
            <p:ph idx="1"/>
          </p:nvPr>
        </p:nvSpPr>
        <p:spPr>
          <a:xfrm>
            <a:off x="2940596" y="2759130"/>
            <a:ext cx="6422073" cy="2597284"/>
          </a:xfrm>
        </p:spPr>
        <p:txBody>
          <a:bodyPr>
            <a:noAutofit/>
          </a:bodyPr>
          <a:lstStyle/>
          <a:p>
            <a:pPr marL="0" indent="0">
              <a:buNone/>
            </a:pPr>
            <a:r>
              <a:rPr lang="en-GB" sz="2400" dirty="0">
                <a:solidFill>
                  <a:schemeClr val="bg1"/>
                </a:solidFill>
                <a:latin typeface="Indivisible" panose="020B0503000000020004" pitchFamily="34" charset="77"/>
              </a:rPr>
              <a:t>Octavia E. Butler’s Xenogenesis trilogy was completed. This series of novels depicts the invasion of an alien species who are able to modify the genetic makeup of other life forms. It explores relationships between power and genetic modification, critiquing Cold War politics and nuclear armament. </a:t>
            </a:r>
          </a:p>
        </p:txBody>
      </p:sp>
      <p:sp>
        <p:nvSpPr>
          <p:cNvPr id="2" name="Title 1">
            <a:extLst>
              <a:ext uri="{FF2B5EF4-FFF2-40B4-BE49-F238E27FC236}">
                <a16:creationId xmlns:a16="http://schemas.microsoft.com/office/drawing/2014/main" id="{57BFCF9D-EC76-D97C-8F52-839DFF96E6EA}"/>
              </a:ext>
            </a:extLst>
          </p:cNvPr>
          <p:cNvSpPr>
            <a:spLocks noGrp="1"/>
          </p:cNvSpPr>
          <p:nvPr>
            <p:ph type="title"/>
          </p:nvPr>
        </p:nvSpPr>
        <p:spPr>
          <a:xfrm>
            <a:off x="2940549" y="1692326"/>
            <a:ext cx="4119688" cy="1325563"/>
          </a:xfrm>
        </p:spPr>
        <p:txBody>
          <a:bodyPr>
            <a:normAutofit/>
          </a:bodyPr>
          <a:lstStyle/>
          <a:p>
            <a:r>
              <a:rPr lang="en-GB" sz="4000" b="1" dirty="0">
                <a:solidFill>
                  <a:schemeClr val="bg1"/>
                </a:solidFill>
                <a:latin typeface="Indivisible SemiBold" panose="020B0503000000020004" pitchFamily="34" charset="77"/>
              </a:rPr>
              <a:t>1989</a:t>
            </a:r>
          </a:p>
        </p:txBody>
      </p:sp>
      <p:sp>
        <p:nvSpPr>
          <p:cNvPr id="6" name="Title 1">
            <a:extLst>
              <a:ext uri="{FF2B5EF4-FFF2-40B4-BE49-F238E27FC236}">
                <a16:creationId xmlns:a16="http://schemas.microsoft.com/office/drawing/2014/main" id="{C28B57F5-CFD2-5EC0-E9E4-95C5538B3DF4}"/>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1980s</a:t>
            </a:r>
          </a:p>
        </p:txBody>
      </p:sp>
    </p:spTree>
    <p:extLst>
      <p:ext uri="{BB962C8B-B14F-4D97-AF65-F5344CB8AC3E}">
        <p14:creationId xmlns:p14="http://schemas.microsoft.com/office/powerpoint/2010/main" val="176771437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75230-E640-7B71-1D8E-A0E662895F7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650BC9F-8958-7D19-2935-051BD22963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335B7B0E-1F7B-3323-CA07-F936538F1FB9}"/>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7BA1686-6A07-8865-EBAE-54F21F418A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00766" y="1697950"/>
            <a:ext cx="7354610" cy="2962569"/>
          </a:xfrm>
          <a:prstGeom prst="rect">
            <a:avLst/>
          </a:prstGeom>
        </p:spPr>
      </p:pic>
      <p:pic>
        <p:nvPicPr>
          <p:cNvPr id="10" name="Picture 9">
            <a:extLst>
              <a:ext uri="{FF2B5EF4-FFF2-40B4-BE49-F238E27FC236}">
                <a16:creationId xmlns:a16="http://schemas.microsoft.com/office/drawing/2014/main" id="{E2B693F3-7A91-BCF6-5C1F-4DDEFE70A5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5" name="Picture 4" descr="A green cell">
            <a:extLst>
              <a:ext uri="{FF2B5EF4-FFF2-40B4-BE49-F238E27FC236}">
                <a16:creationId xmlns:a16="http://schemas.microsoft.com/office/drawing/2014/main" id="{E53CEC70-A072-6FEF-6D04-13B633E63772}"/>
              </a:ext>
            </a:extLst>
          </p:cNvPr>
          <p:cNvPicPr>
            <a:picLocks noChangeAspect="1"/>
          </p:cNvPicPr>
          <p:nvPr/>
        </p:nvPicPr>
        <p:blipFill>
          <a:blip r:embed="rId5"/>
          <a:stretch>
            <a:fillRect/>
          </a:stretch>
        </p:blipFill>
        <p:spPr>
          <a:xfrm>
            <a:off x="1304003" y="3789792"/>
            <a:ext cx="1485900" cy="1143000"/>
          </a:xfrm>
          <a:prstGeom prst="rect">
            <a:avLst/>
          </a:prstGeom>
        </p:spPr>
      </p:pic>
      <p:pic>
        <p:nvPicPr>
          <p:cNvPr id="6" name="Picture 5">
            <a:extLst>
              <a:ext uri="{FF2B5EF4-FFF2-40B4-BE49-F238E27FC236}">
                <a16:creationId xmlns:a16="http://schemas.microsoft.com/office/drawing/2014/main" id="{20DAFFB1-4D2B-4F88-CEB5-2E0B306E61F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494727" y="4325434"/>
            <a:ext cx="2695636" cy="2198351"/>
          </a:xfrm>
          <a:prstGeom prst="rect">
            <a:avLst/>
          </a:prstGeom>
        </p:spPr>
      </p:pic>
      <p:pic>
        <p:nvPicPr>
          <p:cNvPr id="11" name="Picture 10">
            <a:extLst>
              <a:ext uri="{FF2B5EF4-FFF2-40B4-BE49-F238E27FC236}">
                <a16:creationId xmlns:a16="http://schemas.microsoft.com/office/drawing/2014/main" id="{08A15014-B392-8A5F-A058-9E7FAB5C73F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598784" y="4493679"/>
            <a:ext cx="2447475" cy="1835606"/>
          </a:xfrm>
          <a:prstGeom prst="rect">
            <a:avLst/>
          </a:prstGeom>
        </p:spPr>
      </p:pic>
      <p:sp>
        <p:nvSpPr>
          <p:cNvPr id="3" name="Content Placeholder 2">
            <a:extLst>
              <a:ext uri="{FF2B5EF4-FFF2-40B4-BE49-F238E27FC236}">
                <a16:creationId xmlns:a16="http://schemas.microsoft.com/office/drawing/2014/main" id="{3C44EE52-57C5-2783-EB4A-EACF50CEE7A9}"/>
              </a:ext>
            </a:extLst>
          </p:cNvPr>
          <p:cNvSpPr>
            <a:spLocks noGrp="1"/>
          </p:cNvSpPr>
          <p:nvPr>
            <p:ph idx="1"/>
          </p:nvPr>
        </p:nvSpPr>
        <p:spPr>
          <a:xfrm>
            <a:off x="2833188" y="2871661"/>
            <a:ext cx="6527740" cy="1325563"/>
          </a:xfrm>
        </p:spPr>
        <p:txBody>
          <a:bodyPr/>
          <a:lstStyle/>
          <a:p>
            <a:pPr marL="0" indent="0">
              <a:buNone/>
            </a:pPr>
            <a:r>
              <a:rPr lang="en-GB" dirty="0">
                <a:solidFill>
                  <a:schemeClr val="bg1"/>
                </a:solidFill>
                <a:latin typeface="Indivisible" panose="020B0503000000020004" pitchFamily="34" charset="77"/>
              </a:rPr>
              <a:t>Barbara Kruger makes bold text-based art that critiques abortion bans, such as ‘Your Body Is a Battleground’. </a:t>
            </a:r>
          </a:p>
        </p:txBody>
      </p:sp>
      <p:sp>
        <p:nvSpPr>
          <p:cNvPr id="2" name="Title 1">
            <a:extLst>
              <a:ext uri="{FF2B5EF4-FFF2-40B4-BE49-F238E27FC236}">
                <a16:creationId xmlns:a16="http://schemas.microsoft.com/office/drawing/2014/main" id="{51D63D0B-5DA1-DEC9-E3C1-3F1E0B212829}"/>
              </a:ext>
            </a:extLst>
          </p:cNvPr>
          <p:cNvSpPr>
            <a:spLocks noGrp="1"/>
          </p:cNvSpPr>
          <p:nvPr>
            <p:ph type="title"/>
          </p:nvPr>
        </p:nvSpPr>
        <p:spPr>
          <a:xfrm>
            <a:off x="2833188" y="1837975"/>
            <a:ext cx="8714350" cy="1325563"/>
          </a:xfrm>
        </p:spPr>
        <p:txBody>
          <a:bodyPr>
            <a:normAutofit/>
          </a:bodyPr>
          <a:lstStyle/>
          <a:p>
            <a:r>
              <a:rPr lang="en-GB" sz="4000" b="1" dirty="0">
                <a:solidFill>
                  <a:schemeClr val="bg1"/>
                </a:solidFill>
                <a:latin typeface="Indivisible SemiBold" panose="020B0503000000020004" pitchFamily="34" charset="77"/>
              </a:rPr>
              <a:t>1989</a:t>
            </a:r>
          </a:p>
        </p:txBody>
      </p:sp>
      <p:sp>
        <p:nvSpPr>
          <p:cNvPr id="7" name="Title 1">
            <a:extLst>
              <a:ext uri="{FF2B5EF4-FFF2-40B4-BE49-F238E27FC236}">
                <a16:creationId xmlns:a16="http://schemas.microsoft.com/office/drawing/2014/main" id="{074FE985-27F3-4ED0-B381-C44C82FA2D10}"/>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1980s</a:t>
            </a:r>
          </a:p>
        </p:txBody>
      </p:sp>
    </p:spTree>
    <p:extLst>
      <p:ext uri="{BB962C8B-B14F-4D97-AF65-F5344CB8AC3E}">
        <p14:creationId xmlns:p14="http://schemas.microsoft.com/office/powerpoint/2010/main" val="378134865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EE3FA-5C5A-2799-0D35-009C4A20412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1CFB14D-DB6A-29E4-E460-1AD5BB16A2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8FD5B6BB-486B-5E61-ECD8-CE08B6C71919}"/>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F622DA9D-ABD5-FE0E-5589-2113C467BA3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26687" y="1973626"/>
            <a:ext cx="8278948" cy="2954633"/>
          </a:xfrm>
          <a:prstGeom prst="rect">
            <a:avLst/>
          </a:prstGeom>
        </p:spPr>
      </p:pic>
      <p:pic>
        <p:nvPicPr>
          <p:cNvPr id="9" name="Picture 8">
            <a:extLst>
              <a:ext uri="{FF2B5EF4-FFF2-40B4-BE49-F238E27FC236}">
                <a16:creationId xmlns:a16="http://schemas.microsoft.com/office/drawing/2014/main" id="{8163E8B3-9FBC-7662-7E6E-035F787577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8" name="Picture 7">
            <a:extLst>
              <a:ext uri="{FF2B5EF4-FFF2-40B4-BE49-F238E27FC236}">
                <a16:creationId xmlns:a16="http://schemas.microsoft.com/office/drawing/2014/main" id="{A484C88A-0527-4B98-578C-3BA450002BC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4389" y="3110241"/>
            <a:ext cx="2200989" cy="2322795"/>
          </a:xfrm>
          <a:prstGeom prst="rect">
            <a:avLst/>
          </a:prstGeom>
        </p:spPr>
      </p:pic>
      <p:pic>
        <p:nvPicPr>
          <p:cNvPr id="11" name="Picture 10">
            <a:extLst>
              <a:ext uri="{FF2B5EF4-FFF2-40B4-BE49-F238E27FC236}">
                <a16:creationId xmlns:a16="http://schemas.microsoft.com/office/drawing/2014/main" id="{074FA0B2-2CBA-5FDB-44AD-CBB29F878EB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4370" y="3223879"/>
            <a:ext cx="1984778" cy="2046941"/>
          </a:xfrm>
          <a:prstGeom prst="rect">
            <a:avLst/>
          </a:prstGeom>
        </p:spPr>
      </p:pic>
      <p:pic>
        <p:nvPicPr>
          <p:cNvPr id="15" name="Picture 14" descr="A green cell">
            <a:extLst>
              <a:ext uri="{FF2B5EF4-FFF2-40B4-BE49-F238E27FC236}">
                <a16:creationId xmlns:a16="http://schemas.microsoft.com/office/drawing/2014/main" id="{BFE14F0D-4792-F801-F94D-F6C1F4434EB6}"/>
              </a:ext>
            </a:extLst>
          </p:cNvPr>
          <p:cNvPicPr>
            <a:picLocks noChangeAspect="1"/>
          </p:cNvPicPr>
          <p:nvPr/>
        </p:nvPicPr>
        <p:blipFill>
          <a:blip r:embed="rId7"/>
          <a:stretch>
            <a:fillRect/>
          </a:stretch>
        </p:blipFill>
        <p:spPr>
          <a:xfrm>
            <a:off x="5248971" y="1340170"/>
            <a:ext cx="1485900" cy="1143000"/>
          </a:xfrm>
          <a:prstGeom prst="rect">
            <a:avLst/>
          </a:prstGeom>
        </p:spPr>
      </p:pic>
      <p:sp>
        <p:nvSpPr>
          <p:cNvPr id="3" name="Content Placeholder 2">
            <a:extLst>
              <a:ext uri="{FF2B5EF4-FFF2-40B4-BE49-F238E27FC236}">
                <a16:creationId xmlns:a16="http://schemas.microsoft.com/office/drawing/2014/main" id="{ACA24969-457B-25F0-097C-97CEB4226CF5}"/>
              </a:ext>
            </a:extLst>
          </p:cNvPr>
          <p:cNvSpPr>
            <a:spLocks noGrp="1"/>
          </p:cNvSpPr>
          <p:nvPr>
            <p:ph idx="1"/>
          </p:nvPr>
        </p:nvSpPr>
        <p:spPr>
          <a:xfrm>
            <a:off x="2811609" y="3233797"/>
            <a:ext cx="7846525" cy="1841987"/>
          </a:xfrm>
        </p:spPr>
        <p:txBody>
          <a:bodyPr>
            <a:normAutofit/>
          </a:bodyPr>
          <a:lstStyle/>
          <a:p>
            <a:pPr marL="0" indent="0">
              <a:buNone/>
            </a:pPr>
            <a:r>
              <a:rPr lang="en-GB" dirty="0">
                <a:solidFill>
                  <a:schemeClr val="bg1"/>
                </a:solidFill>
                <a:latin typeface="Indivisible" panose="020B0503000000020004" pitchFamily="34" charset="77"/>
              </a:rPr>
              <a:t>Publication of Heather Has Two Mommies in the US, a children’s book by </a:t>
            </a:r>
            <a:r>
              <a:rPr lang="en-GB" dirty="0" err="1">
                <a:solidFill>
                  <a:schemeClr val="bg1"/>
                </a:solidFill>
                <a:latin typeface="Indivisible" panose="020B0503000000020004" pitchFamily="34" charset="77"/>
              </a:rPr>
              <a:t>Lesléa</a:t>
            </a:r>
            <a:r>
              <a:rPr lang="en-GB" dirty="0">
                <a:solidFill>
                  <a:schemeClr val="bg1"/>
                </a:solidFill>
                <a:latin typeface="Indivisible" panose="020B0503000000020004" pitchFamily="34" charset="77"/>
              </a:rPr>
              <a:t> Newman depicting a family with lesbian parents. </a:t>
            </a:r>
          </a:p>
        </p:txBody>
      </p:sp>
      <p:sp>
        <p:nvSpPr>
          <p:cNvPr id="2" name="Title 1">
            <a:extLst>
              <a:ext uri="{FF2B5EF4-FFF2-40B4-BE49-F238E27FC236}">
                <a16:creationId xmlns:a16="http://schemas.microsoft.com/office/drawing/2014/main" id="{A1B718C2-F555-92DB-CFB2-CFCD788C09A8}"/>
              </a:ext>
            </a:extLst>
          </p:cNvPr>
          <p:cNvSpPr>
            <a:spLocks noGrp="1"/>
          </p:cNvSpPr>
          <p:nvPr>
            <p:ph type="title"/>
          </p:nvPr>
        </p:nvSpPr>
        <p:spPr>
          <a:xfrm>
            <a:off x="2811609" y="2221192"/>
            <a:ext cx="8714350" cy="1325563"/>
          </a:xfrm>
        </p:spPr>
        <p:txBody>
          <a:bodyPr>
            <a:normAutofit/>
          </a:bodyPr>
          <a:lstStyle/>
          <a:p>
            <a:r>
              <a:rPr lang="en-GB" sz="4000" b="1" dirty="0">
                <a:solidFill>
                  <a:schemeClr val="bg1"/>
                </a:solidFill>
                <a:latin typeface="Indivisible SemiBold" panose="020B0503000000020004" pitchFamily="34" charset="77"/>
              </a:rPr>
              <a:t>1989</a:t>
            </a:r>
          </a:p>
        </p:txBody>
      </p:sp>
      <p:sp>
        <p:nvSpPr>
          <p:cNvPr id="6" name="Title 1">
            <a:extLst>
              <a:ext uri="{FF2B5EF4-FFF2-40B4-BE49-F238E27FC236}">
                <a16:creationId xmlns:a16="http://schemas.microsoft.com/office/drawing/2014/main" id="{56AF5D53-6361-DDFB-8E01-BAA166A83007}"/>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1980s</a:t>
            </a:r>
          </a:p>
        </p:txBody>
      </p:sp>
    </p:spTree>
    <p:extLst>
      <p:ext uri="{BB962C8B-B14F-4D97-AF65-F5344CB8AC3E}">
        <p14:creationId xmlns:p14="http://schemas.microsoft.com/office/powerpoint/2010/main" val="317688449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C7EAF-6540-7FD8-A8E9-F92F6B9F8F4F}"/>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24417B4-91E6-7F5D-7839-680FCDFC3C8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4697" y="-144379"/>
            <a:ext cx="12717379" cy="7255042"/>
          </a:xfrm>
          <a:prstGeom prst="rect">
            <a:avLst/>
          </a:prstGeom>
        </p:spPr>
      </p:pic>
      <p:sp>
        <p:nvSpPr>
          <p:cNvPr id="14" name="Rectangle 13">
            <a:extLst>
              <a:ext uri="{FF2B5EF4-FFF2-40B4-BE49-F238E27FC236}">
                <a16:creationId xmlns:a16="http://schemas.microsoft.com/office/drawing/2014/main" id="{D184061E-E41F-EAD2-456B-2F541D8C45A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1D169552-FC11-A545-AD59-8A83856AFE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01200" y="5415990"/>
            <a:ext cx="2448745" cy="1256878"/>
          </a:xfrm>
          <a:prstGeom prst="rect">
            <a:avLst/>
          </a:prstGeom>
        </p:spPr>
      </p:pic>
      <p:sp>
        <p:nvSpPr>
          <p:cNvPr id="2" name="Title 1">
            <a:extLst>
              <a:ext uri="{FF2B5EF4-FFF2-40B4-BE49-F238E27FC236}">
                <a16:creationId xmlns:a16="http://schemas.microsoft.com/office/drawing/2014/main" id="{FAF628CA-9E24-5FD8-B68E-BF95B3A97762}"/>
              </a:ext>
            </a:extLst>
          </p:cNvPr>
          <p:cNvSpPr txBox="1">
            <a:spLocks/>
          </p:cNvSpPr>
          <p:nvPr/>
        </p:nvSpPr>
        <p:spPr>
          <a:xfrm>
            <a:off x="142055" y="5958018"/>
            <a:ext cx="4393514" cy="5750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solidFill>
                  <a:srgbClr val="0078B7"/>
                </a:solidFill>
                <a:latin typeface="Indivisible SemiBold" panose="020B0503000000020004" pitchFamily="34" charset="77"/>
              </a:rPr>
              <a:t>cultural context</a:t>
            </a:r>
          </a:p>
        </p:txBody>
      </p:sp>
      <p:sp>
        <p:nvSpPr>
          <p:cNvPr id="3" name="Content Placeholder 2">
            <a:extLst>
              <a:ext uri="{FF2B5EF4-FFF2-40B4-BE49-F238E27FC236}">
                <a16:creationId xmlns:a16="http://schemas.microsoft.com/office/drawing/2014/main" id="{EB5B4017-AA70-D458-FD0D-08D67CD9036A}"/>
              </a:ext>
            </a:extLst>
          </p:cNvPr>
          <p:cNvSpPr>
            <a:spLocks noGrp="1"/>
          </p:cNvSpPr>
          <p:nvPr>
            <p:ph idx="1"/>
          </p:nvPr>
        </p:nvSpPr>
        <p:spPr>
          <a:xfrm>
            <a:off x="364010" y="1901168"/>
            <a:ext cx="11459963" cy="3077704"/>
          </a:xfrm>
        </p:spPr>
        <p:txBody>
          <a:bodyPr>
            <a:normAutofit/>
          </a:bodyPr>
          <a:lstStyle/>
          <a:p>
            <a:pPr marL="0" indent="0">
              <a:buNone/>
            </a:pPr>
            <a:r>
              <a:rPr lang="en-GB" b="1" dirty="0">
                <a:solidFill>
                  <a:srgbClr val="01679B"/>
                </a:solidFill>
                <a:latin typeface="Indivisible SemiBold" panose="020B0503000000020004" pitchFamily="34" charset="77"/>
              </a:rPr>
              <a:t>Initial reaction: </a:t>
            </a:r>
            <a:r>
              <a:rPr lang="en-GB" dirty="0">
                <a:latin typeface="Indivisible" panose="020B0503000000020004" pitchFamily="34" charset="77"/>
              </a:rPr>
              <a:t>Seen as a niche tool for academics and tech enthusiasts. There were early concerns about safety, fraud, and its impact on social skills. Social media was initially dismissed as a fad or a distraction. </a:t>
            </a:r>
          </a:p>
          <a:p>
            <a:pPr marL="0" indent="0">
              <a:buNone/>
            </a:pPr>
            <a:r>
              <a:rPr lang="en-GB" b="1" dirty="0">
                <a:solidFill>
                  <a:srgbClr val="01679B"/>
                </a:solidFill>
                <a:latin typeface="Indivisible SemiBold" panose="020B0503000000020004" pitchFamily="34" charset="77"/>
              </a:rPr>
              <a:t>Now: </a:t>
            </a:r>
            <a:r>
              <a:rPr lang="en-GB" dirty="0">
                <a:latin typeface="Indivisible" panose="020B0503000000020004" pitchFamily="34" charset="77"/>
              </a:rPr>
              <a:t> The internet is fundamental to communication, work, shopping, and entertainment. Social media is a dominant force in politics, business, and personal interaction.</a:t>
            </a:r>
            <a:endParaRPr lang="en-GB" dirty="0">
              <a:solidFill>
                <a:schemeClr val="bg1"/>
              </a:solidFill>
              <a:latin typeface="Indivisible" panose="020B0503000000020004" pitchFamily="34" charset="77"/>
            </a:endParaRPr>
          </a:p>
        </p:txBody>
      </p:sp>
      <p:sp>
        <p:nvSpPr>
          <p:cNvPr id="6" name="Title 1">
            <a:extLst>
              <a:ext uri="{FF2B5EF4-FFF2-40B4-BE49-F238E27FC236}">
                <a16:creationId xmlns:a16="http://schemas.microsoft.com/office/drawing/2014/main" id="{DA5F2EFE-C70D-C53B-C5EA-EC2120E77DCE}"/>
              </a:ext>
            </a:extLst>
          </p:cNvPr>
          <p:cNvSpPr txBox="1">
            <a:spLocks noGrp="1"/>
          </p:cNvSpPr>
          <p:nvPr>
            <p:ph type="title" idx="4294967295"/>
          </p:nvPr>
        </p:nvSpPr>
        <p:spPr>
          <a:xfrm>
            <a:off x="1017272" y="553567"/>
            <a:ext cx="1015343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78B7"/>
                </a:solidFill>
                <a:effectLst/>
                <a:uLnTx/>
                <a:uFillTx/>
                <a:latin typeface="Indivisible SemiBold" panose="020B0503000000020004" pitchFamily="34" charset="77"/>
                <a:ea typeface="+mj-ea"/>
                <a:cs typeface="+mj-cs"/>
              </a:rPr>
              <a:t>1990s – Internet &amp; Social Media</a:t>
            </a:r>
          </a:p>
        </p:txBody>
      </p:sp>
    </p:spTree>
    <p:extLst>
      <p:ext uri="{BB962C8B-B14F-4D97-AF65-F5344CB8AC3E}">
        <p14:creationId xmlns:p14="http://schemas.microsoft.com/office/powerpoint/2010/main" val="2526816697"/>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08E72-83AA-4B51-2347-9380C62FCBD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614253-87DD-49D4-91CD-8B7DBA963CE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0EB53FD8-C675-5FC6-6C55-54F668336B11}"/>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04DF3B1-A0D7-1FBF-C11C-23EB6B16F26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2723" y="1431766"/>
            <a:ext cx="8231927" cy="4713129"/>
          </a:xfrm>
          <a:prstGeom prst="rect">
            <a:avLst/>
          </a:prstGeom>
        </p:spPr>
      </p:pic>
      <p:pic>
        <p:nvPicPr>
          <p:cNvPr id="14" name="Picture 13">
            <a:extLst>
              <a:ext uri="{FF2B5EF4-FFF2-40B4-BE49-F238E27FC236}">
                <a16:creationId xmlns:a16="http://schemas.microsoft.com/office/drawing/2014/main" id="{6B81A399-C235-84A3-CEFC-586F32075F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yellow cell">
            <a:extLst>
              <a:ext uri="{FF2B5EF4-FFF2-40B4-BE49-F238E27FC236}">
                <a16:creationId xmlns:a16="http://schemas.microsoft.com/office/drawing/2014/main" id="{BB39681F-FC4D-043D-3118-040E5328A882}"/>
              </a:ext>
            </a:extLst>
          </p:cNvPr>
          <p:cNvPicPr>
            <a:picLocks noChangeAspect="1"/>
          </p:cNvPicPr>
          <p:nvPr/>
        </p:nvPicPr>
        <p:blipFill>
          <a:blip r:embed="rId4"/>
          <a:stretch>
            <a:fillRect/>
          </a:stretch>
        </p:blipFill>
        <p:spPr>
          <a:xfrm>
            <a:off x="5002242" y="914400"/>
            <a:ext cx="1816100" cy="1346200"/>
          </a:xfrm>
          <a:prstGeom prst="rect">
            <a:avLst/>
          </a:prstGeom>
        </p:spPr>
      </p:pic>
      <p:sp>
        <p:nvSpPr>
          <p:cNvPr id="3" name="Content Placeholder 2">
            <a:extLst>
              <a:ext uri="{FF2B5EF4-FFF2-40B4-BE49-F238E27FC236}">
                <a16:creationId xmlns:a16="http://schemas.microsoft.com/office/drawing/2014/main" id="{7F76D009-4E74-59B3-1131-7890B34D8B20}"/>
              </a:ext>
            </a:extLst>
          </p:cNvPr>
          <p:cNvSpPr>
            <a:spLocks noGrp="1"/>
          </p:cNvSpPr>
          <p:nvPr>
            <p:ph idx="1"/>
          </p:nvPr>
        </p:nvSpPr>
        <p:spPr>
          <a:xfrm>
            <a:off x="1628540" y="2519955"/>
            <a:ext cx="6828239" cy="3393800"/>
          </a:xfrm>
        </p:spPr>
        <p:txBody>
          <a:bodyPr>
            <a:normAutofit/>
          </a:bodyPr>
          <a:lstStyle/>
          <a:p>
            <a:pPr marL="0" indent="0">
              <a:buNone/>
            </a:pPr>
            <a:r>
              <a:rPr lang="en-GB" sz="2400" dirty="0">
                <a:solidFill>
                  <a:schemeClr val="bg1"/>
                </a:solidFill>
                <a:latin typeface="Indivisible" panose="020B0503000000020004" pitchFamily="34" charset="77"/>
              </a:rPr>
              <a:t>The UK's Human Fertilisation and Embryology Act regulates the creation and use of human embryos, including in fertility treatment and research. It creates and establishes the Human Fertilisation and Embryology Authority (HFEA) as the regulatory body. It also amends the Abortion Act 1967 to introduce two further grounds on which a pregnancy can be terminated, with a 24-week time limit included in one of those grounds.</a:t>
            </a:r>
            <a:endParaRPr lang="en-GB" sz="2400" b="1" dirty="0">
              <a:solidFill>
                <a:schemeClr val="bg1"/>
              </a:solidFill>
              <a:latin typeface="Indivisible SemiBold" panose="020B0503000000020004" pitchFamily="34" charset="77"/>
            </a:endParaRPr>
          </a:p>
        </p:txBody>
      </p:sp>
      <p:sp>
        <p:nvSpPr>
          <p:cNvPr id="2" name="Title 1">
            <a:extLst>
              <a:ext uri="{FF2B5EF4-FFF2-40B4-BE49-F238E27FC236}">
                <a16:creationId xmlns:a16="http://schemas.microsoft.com/office/drawing/2014/main" id="{434ADECD-3AF6-9734-033C-66CB73621004}"/>
              </a:ext>
            </a:extLst>
          </p:cNvPr>
          <p:cNvSpPr>
            <a:spLocks noGrp="1"/>
          </p:cNvSpPr>
          <p:nvPr>
            <p:ph type="title"/>
          </p:nvPr>
        </p:nvSpPr>
        <p:spPr>
          <a:xfrm>
            <a:off x="1553117" y="1552826"/>
            <a:ext cx="8714350" cy="1325563"/>
          </a:xfrm>
        </p:spPr>
        <p:txBody>
          <a:bodyPr>
            <a:normAutofit/>
          </a:bodyPr>
          <a:lstStyle/>
          <a:p>
            <a:r>
              <a:rPr lang="en-GB" sz="4000" b="1" dirty="0">
                <a:solidFill>
                  <a:schemeClr val="bg1"/>
                </a:solidFill>
                <a:latin typeface="Indivisible SemiBold" panose="020B0503000000020004" pitchFamily="34" charset="77"/>
              </a:rPr>
              <a:t>1990</a:t>
            </a:r>
          </a:p>
        </p:txBody>
      </p:sp>
      <p:sp>
        <p:nvSpPr>
          <p:cNvPr id="7" name="Title 1">
            <a:extLst>
              <a:ext uri="{FF2B5EF4-FFF2-40B4-BE49-F238E27FC236}">
                <a16:creationId xmlns:a16="http://schemas.microsoft.com/office/drawing/2014/main" id="{D1DEE230-835C-A3E1-D6D9-C0886616F63A}"/>
              </a:ext>
            </a:extLst>
          </p:cNvPr>
          <p:cNvSpPr txBox="1">
            <a:spLocks/>
          </p:cNvSpPr>
          <p:nvPr/>
        </p:nvSpPr>
        <p:spPr>
          <a:xfrm>
            <a:off x="3182592" y="298357"/>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0078B7"/>
                </a:solidFill>
                <a:latin typeface="Indivisible SemiBold" panose="020B0503000000020004" pitchFamily="34" charset="77"/>
              </a:rPr>
              <a:t>1990s</a:t>
            </a:r>
          </a:p>
        </p:txBody>
      </p:sp>
    </p:spTree>
    <p:extLst>
      <p:ext uri="{BB962C8B-B14F-4D97-AF65-F5344CB8AC3E}">
        <p14:creationId xmlns:p14="http://schemas.microsoft.com/office/powerpoint/2010/main" val="3199337867"/>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F3865-01F7-2564-19DB-26356DB3A22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F347C7A-80A7-10AC-535C-61A8383F29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32347"/>
            <a:ext cx="12753474" cy="7182852"/>
          </a:xfrm>
          <a:prstGeom prst="rect">
            <a:avLst/>
          </a:prstGeom>
          <a:gradFill flip="none" rotWithShape="1">
            <a:gsLst>
              <a:gs pos="0">
                <a:srgbClr val="A5D492"/>
              </a:gs>
              <a:gs pos="61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4F9A6ABA-85C2-D19C-62A7-C02E20EE2314}"/>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0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B1907EFA-EB12-3B8C-1ACB-B4F00EE9968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29988" y="1969897"/>
            <a:ext cx="6203685" cy="3629996"/>
          </a:xfrm>
          <a:prstGeom prst="rect">
            <a:avLst/>
          </a:prstGeom>
        </p:spPr>
      </p:pic>
      <p:pic>
        <p:nvPicPr>
          <p:cNvPr id="5" name="Picture 4">
            <a:extLst>
              <a:ext uri="{FF2B5EF4-FFF2-40B4-BE49-F238E27FC236}">
                <a16:creationId xmlns:a16="http://schemas.microsoft.com/office/drawing/2014/main" id="{EF95F8D6-DAA1-865A-52B0-024A59F96C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0" name="Picture 9" descr="A orange cell">
            <a:extLst>
              <a:ext uri="{FF2B5EF4-FFF2-40B4-BE49-F238E27FC236}">
                <a16:creationId xmlns:a16="http://schemas.microsoft.com/office/drawing/2014/main" id="{CA8948E2-343B-27DE-D803-F540A4E85E6B}"/>
              </a:ext>
            </a:extLst>
          </p:cNvPr>
          <p:cNvPicPr>
            <a:picLocks noChangeAspect="1"/>
          </p:cNvPicPr>
          <p:nvPr/>
        </p:nvPicPr>
        <p:blipFill>
          <a:blip r:embed="rId4"/>
          <a:stretch>
            <a:fillRect/>
          </a:stretch>
        </p:blipFill>
        <p:spPr>
          <a:xfrm>
            <a:off x="6680653" y="1571000"/>
            <a:ext cx="1841500" cy="1282700"/>
          </a:xfrm>
          <a:prstGeom prst="rect">
            <a:avLst/>
          </a:prstGeom>
        </p:spPr>
      </p:pic>
      <p:sp>
        <p:nvSpPr>
          <p:cNvPr id="3" name="Content Placeholder 2">
            <a:extLst>
              <a:ext uri="{FF2B5EF4-FFF2-40B4-BE49-F238E27FC236}">
                <a16:creationId xmlns:a16="http://schemas.microsoft.com/office/drawing/2014/main" id="{A450E640-6705-7319-2C56-91A1A0AEF75D}"/>
              </a:ext>
            </a:extLst>
          </p:cNvPr>
          <p:cNvSpPr>
            <a:spLocks noGrp="1"/>
          </p:cNvSpPr>
          <p:nvPr>
            <p:ph idx="1"/>
          </p:nvPr>
        </p:nvSpPr>
        <p:spPr>
          <a:xfrm>
            <a:off x="3476680" y="3286500"/>
            <a:ext cx="5238640" cy="2107487"/>
          </a:xfrm>
        </p:spPr>
        <p:txBody>
          <a:bodyPr>
            <a:normAutofit/>
          </a:bodyPr>
          <a:lstStyle/>
          <a:p>
            <a:pPr marL="0" indent="0">
              <a:buNone/>
            </a:pPr>
            <a:r>
              <a:rPr lang="en-GB" dirty="0">
                <a:solidFill>
                  <a:schemeClr val="bg1"/>
                </a:solidFill>
                <a:latin typeface="Indivisible" panose="020B0503000000020004" pitchFamily="34" charset="77"/>
              </a:rPr>
              <a:t>The Human Genome project took place. This was a major scientific project that figured out the genetic makeup of a human organism (DNA). </a:t>
            </a:r>
          </a:p>
        </p:txBody>
      </p:sp>
      <p:sp>
        <p:nvSpPr>
          <p:cNvPr id="2" name="Title 1">
            <a:extLst>
              <a:ext uri="{FF2B5EF4-FFF2-40B4-BE49-F238E27FC236}">
                <a16:creationId xmlns:a16="http://schemas.microsoft.com/office/drawing/2014/main" id="{5ECD4E5F-FD7C-768F-0150-5BA808CBBF54}"/>
              </a:ext>
            </a:extLst>
          </p:cNvPr>
          <p:cNvSpPr>
            <a:spLocks noGrp="1"/>
          </p:cNvSpPr>
          <p:nvPr>
            <p:ph type="title"/>
          </p:nvPr>
        </p:nvSpPr>
        <p:spPr>
          <a:xfrm>
            <a:off x="3476680" y="2169802"/>
            <a:ext cx="4433953" cy="1325563"/>
          </a:xfrm>
        </p:spPr>
        <p:txBody>
          <a:bodyPr>
            <a:normAutofit/>
          </a:bodyPr>
          <a:lstStyle/>
          <a:p>
            <a:r>
              <a:rPr lang="en-GB" sz="4000" b="1" dirty="0">
                <a:solidFill>
                  <a:schemeClr val="bg1"/>
                </a:solidFill>
                <a:latin typeface="Indivisible SemiBold" panose="020B0503000000020004" pitchFamily="34" charset="77"/>
              </a:rPr>
              <a:t>1990 - 2003</a:t>
            </a:r>
          </a:p>
        </p:txBody>
      </p:sp>
      <p:sp>
        <p:nvSpPr>
          <p:cNvPr id="14" name="Title 1">
            <a:extLst>
              <a:ext uri="{FF2B5EF4-FFF2-40B4-BE49-F238E27FC236}">
                <a16:creationId xmlns:a16="http://schemas.microsoft.com/office/drawing/2014/main" id="{262D36E4-8BE4-0A54-1C0D-F9E5A9A40463}"/>
              </a:ext>
            </a:extLst>
          </p:cNvPr>
          <p:cNvSpPr txBox="1">
            <a:spLocks/>
          </p:cNvSpPr>
          <p:nvPr/>
        </p:nvSpPr>
        <p:spPr>
          <a:xfrm>
            <a:off x="550300" y="494003"/>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0078B7"/>
                </a:solidFill>
                <a:latin typeface="Indivisible SemiBold" panose="020B0503000000020004" pitchFamily="34" charset="77"/>
              </a:rPr>
              <a:t>1990s</a:t>
            </a:r>
          </a:p>
        </p:txBody>
      </p:sp>
    </p:spTree>
    <p:extLst>
      <p:ext uri="{BB962C8B-B14F-4D97-AF65-F5344CB8AC3E}">
        <p14:creationId xmlns:p14="http://schemas.microsoft.com/office/powerpoint/2010/main" val="317507471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3758A-F039-288C-48B9-5A713965D4D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506CCA3-F7EC-2789-B1B7-E95504CDC68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32347"/>
            <a:ext cx="12753474" cy="7182852"/>
          </a:xfrm>
          <a:prstGeom prst="rect">
            <a:avLst/>
          </a:prstGeom>
          <a:gradFill flip="none" rotWithShape="1">
            <a:gsLst>
              <a:gs pos="0">
                <a:srgbClr val="A5D492"/>
              </a:gs>
              <a:gs pos="61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a:extLst>
              <a:ext uri="{FF2B5EF4-FFF2-40B4-BE49-F238E27FC236}">
                <a16:creationId xmlns:a16="http://schemas.microsoft.com/office/drawing/2014/main" id="{5F783EAD-648F-4712-47CC-235ADC95C5D6}"/>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42560A7C-080E-7E35-AB54-14308C37CB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94157" y="2270061"/>
            <a:ext cx="6203685" cy="2176210"/>
          </a:xfrm>
          <a:prstGeom prst="rect">
            <a:avLst/>
          </a:prstGeom>
        </p:spPr>
      </p:pic>
      <p:pic>
        <p:nvPicPr>
          <p:cNvPr id="5" name="Picture 4">
            <a:extLst>
              <a:ext uri="{FF2B5EF4-FFF2-40B4-BE49-F238E27FC236}">
                <a16:creationId xmlns:a16="http://schemas.microsoft.com/office/drawing/2014/main" id="{822B1546-92CB-9F60-BA1A-C567E27044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9" name="Picture 8" descr="A orange cell">
            <a:extLst>
              <a:ext uri="{FF2B5EF4-FFF2-40B4-BE49-F238E27FC236}">
                <a16:creationId xmlns:a16="http://schemas.microsoft.com/office/drawing/2014/main" id="{AF9420D7-A61F-6561-1436-9413C2F15F0B}"/>
              </a:ext>
            </a:extLst>
          </p:cNvPr>
          <p:cNvPicPr>
            <a:picLocks noChangeAspect="1"/>
          </p:cNvPicPr>
          <p:nvPr/>
        </p:nvPicPr>
        <p:blipFill>
          <a:blip r:embed="rId4"/>
          <a:stretch>
            <a:fillRect/>
          </a:stretch>
        </p:blipFill>
        <p:spPr>
          <a:xfrm>
            <a:off x="5263825" y="1837674"/>
            <a:ext cx="1917700" cy="1231900"/>
          </a:xfrm>
          <a:prstGeom prst="rect">
            <a:avLst/>
          </a:prstGeom>
        </p:spPr>
      </p:pic>
      <p:sp>
        <p:nvSpPr>
          <p:cNvPr id="2" name="Title 1">
            <a:extLst>
              <a:ext uri="{FF2B5EF4-FFF2-40B4-BE49-F238E27FC236}">
                <a16:creationId xmlns:a16="http://schemas.microsoft.com/office/drawing/2014/main" id="{BE97F149-EB51-6262-B72B-E1EF5BFFCF01}"/>
              </a:ext>
            </a:extLst>
          </p:cNvPr>
          <p:cNvSpPr>
            <a:spLocks noGrp="1"/>
          </p:cNvSpPr>
          <p:nvPr>
            <p:ph type="title"/>
          </p:nvPr>
        </p:nvSpPr>
        <p:spPr>
          <a:xfrm>
            <a:off x="3426579" y="2270061"/>
            <a:ext cx="4433953" cy="1325563"/>
          </a:xfrm>
        </p:spPr>
        <p:txBody>
          <a:bodyPr>
            <a:normAutofit/>
          </a:bodyPr>
          <a:lstStyle/>
          <a:p>
            <a:r>
              <a:rPr lang="en-GB" sz="4000" b="1" dirty="0">
                <a:solidFill>
                  <a:schemeClr val="bg1"/>
                </a:solidFill>
                <a:latin typeface="Indivisible SemiBold" panose="020B0503000000020004" pitchFamily="34" charset="77"/>
              </a:rPr>
              <a:t>1991</a:t>
            </a:r>
          </a:p>
        </p:txBody>
      </p:sp>
      <p:sp>
        <p:nvSpPr>
          <p:cNvPr id="3" name="Content Placeholder 2">
            <a:extLst>
              <a:ext uri="{FF2B5EF4-FFF2-40B4-BE49-F238E27FC236}">
                <a16:creationId xmlns:a16="http://schemas.microsoft.com/office/drawing/2014/main" id="{7C533588-39F0-EB9D-7D6E-C36F22797570}"/>
              </a:ext>
            </a:extLst>
          </p:cNvPr>
          <p:cNvSpPr>
            <a:spLocks noGrp="1"/>
          </p:cNvSpPr>
          <p:nvPr>
            <p:ph idx="1"/>
          </p:nvPr>
        </p:nvSpPr>
        <p:spPr>
          <a:xfrm>
            <a:off x="3492866" y="3214243"/>
            <a:ext cx="5238640" cy="926769"/>
          </a:xfrm>
        </p:spPr>
        <p:txBody>
          <a:bodyPr/>
          <a:lstStyle/>
          <a:p>
            <a:pPr marL="0" indent="0">
              <a:buNone/>
            </a:pPr>
            <a:r>
              <a:rPr lang="en-GB" dirty="0">
                <a:solidFill>
                  <a:schemeClr val="bg1"/>
                </a:solidFill>
                <a:latin typeface="Indivisible" panose="020B0503000000020004" pitchFamily="34" charset="77"/>
              </a:rPr>
              <a:t>The first edition of the HFEA’s Code of Practice is published. </a:t>
            </a:r>
          </a:p>
        </p:txBody>
      </p:sp>
      <p:sp>
        <p:nvSpPr>
          <p:cNvPr id="14" name="Title 1">
            <a:extLst>
              <a:ext uri="{FF2B5EF4-FFF2-40B4-BE49-F238E27FC236}">
                <a16:creationId xmlns:a16="http://schemas.microsoft.com/office/drawing/2014/main" id="{7C8A1615-0643-FC7A-9A45-2211072A9B0F}"/>
              </a:ext>
            </a:extLst>
          </p:cNvPr>
          <p:cNvSpPr txBox="1">
            <a:spLocks/>
          </p:cNvSpPr>
          <p:nvPr/>
        </p:nvSpPr>
        <p:spPr>
          <a:xfrm>
            <a:off x="9264650" y="199450"/>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0078B7"/>
                </a:solidFill>
                <a:latin typeface="Indivisible SemiBold" panose="020B0503000000020004" pitchFamily="34" charset="77"/>
              </a:rPr>
              <a:t>1990s</a:t>
            </a:r>
          </a:p>
        </p:txBody>
      </p:sp>
    </p:spTree>
    <p:extLst>
      <p:ext uri="{BB962C8B-B14F-4D97-AF65-F5344CB8AC3E}">
        <p14:creationId xmlns:p14="http://schemas.microsoft.com/office/powerpoint/2010/main" val="323895838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DD28F-0FC6-6A6D-E5D6-FB4B2CC0332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DC4E16E-34C8-315A-5F12-B9CC1A7845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32347"/>
            <a:ext cx="12753474" cy="7182852"/>
          </a:xfrm>
          <a:prstGeom prst="rect">
            <a:avLst/>
          </a:prstGeom>
          <a:gradFill flip="none" rotWithShape="1">
            <a:gsLst>
              <a:gs pos="0">
                <a:srgbClr val="A5D492"/>
              </a:gs>
              <a:gs pos="61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a:extLst>
              <a:ext uri="{FF2B5EF4-FFF2-40B4-BE49-F238E27FC236}">
                <a16:creationId xmlns:a16="http://schemas.microsoft.com/office/drawing/2014/main" id="{F7B0381F-31F6-7E86-8B89-EFA4FD9AA944}"/>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03678C1D-A0CC-3A68-2B2A-5DB82FDEE4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05821" y="1156784"/>
            <a:ext cx="6911843" cy="4587939"/>
          </a:xfrm>
          <a:prstGeom prst="rect">
            <a:avLst/>
          </a:prstGeom>
        </p:spPr>
      </p:pic>
      <p:pic>
        <p:nvPicPr>
          <p:cNvPr id="5" name="Picture 4">
            <a:extLst>
              <a:ext uri="{FF2B5EF4-FFF2-40B4-BE49-F238E27FC236}">
                <a16:creationId xmlns:a16="http://schemas.microsoft.com/office/drawing/2014/main" id="{A21471FF-19B9-FF97-0788-7CED6F0F72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9" name="Picture 8" descr="A blue cell">
            <a:extLst>
              <a:ext uri="{FF2B5EF4-FFF2-40B4-BE49-F238E27FC236}">
                <a16:creationId xmlns:a16="http://schemas.microsoft.com/office/drawing/2014/main" id="{431158AB-0DBE-CC69-A8A2-B3F0DD68F8F8}"/>
              </a:ext>
            </a:extLst>
          </p:cNvPr>
          <p:cNvPicPr>
            <a:picLocks noChangeAspect="1"/>
          </p:cNvPicPr>
          <p:nvPr/>
        </p:nvPicPr>
        <p:blipFill>
          <a:blip r:embed="rId4"/>
          <a:stretch>
            <a:fillRect/>
          </a:stretch>
        </p:blipFill>
        <p:spPr>
          <a:xfrm>
            <a:off x="6944112" y="1034973"/>
            <a:ext cx="1435100" cy="1143000"/>
          </a:xfrm>
          <a:prstGeom prst="rect">
            <a:avLst/>
          </a:prstGeom>
        </p:spPr>
      </p:pic>
      <p:pic>
        <p:nvPicPr>
          <p:cNvPr id="11" name="Picture 10" descr="A yellow cell">
            <a:extLst>
              <a:ext uri="{FF2B5EF4-FFF2-40B4-BE49-F238E27FC236}">
                <a16:creationId xmlns:a16="http://schemas.microsoft.com/office/drawing/2014/main" id="{1F71377E-A9FC-95C2-FE53-4B92345ACB27}"/>
              </a:ext>
            </a:extLst>
          </p:cNvPr>
          <p:cNvPicPr>
            <a:picLocks noChangeAspect="1"/>
          </p:cNvPicPr>
          <p:nvPr/>
        </p:nvPicPr>
        <p:blipFill>
          <a:blip r:embed="rId5"/>
          <a:stretch>
            <a:fillRect/>
          </a:stretch>
        </p:blipFill>
        <p:spPr>
          <a:xfrm>
            <a:off x="5091486" y="724761"/>
            <a:ext cx="1587500" cy="1295400"/>
          </a:xfrm>
          <a:prstGeom prst="rect">
            <a:avLst/>
          </a:prstGeom>
        </p:spPr>
      </p:pic>
      <p:sp>
        <p:nvSpPr>
          <p:cNvPr id="3" name="Content Placeholder 2">
            <a:extLst>
              <a:ext uri="{FF2B5EF4-FFF2-40B4-BE49-F238E27FC236}">
                <a16:creationId xmlns:a16="http://schemas.microsoft.com/office/drawing/2014/main" id="{04BA16D2-99F5-361C-6807-C77B5BD775E5}"/>
              </a:ext>
            </a:extLst>
          </p:cNvPr>
          <p:cNvSpPr>
            <a:spLocks noGrp="1"/>
          </p:cNvSpPr>
          <p:nvPr>
            <p:ph idx="1"/>
          </p:nvPr>
        </p:nvSpPr>
        <p:spPr>
          <a:xfrm>
            <a:off x="3127252" y="2335784"/>
            <a:ext cx="6137398" cy="3149755"/>
          </a:xfrm>
        </p:spPr>
        <p:txBody>
          <a:bodyPr>
            <a:normAutofit fontScale="85000" lnSpcReduction="20000"/>
          </a:bodyPr>
          <a:lstStyle/>
          <a:p>
            <a:pPr marL="0" indent="0">
              <a:lnSpc>
                <a:spcPct val="120000"/>
              </a:lnSpc>
              <a:buNone/>
            </a:pPr>
            <a:r>
              <a:rPr lang="en-GB" dirty="0">
                <a:solidFill>
                  <a:schemeClr val="bg1"/>
                </a:solidFill>
                <a:latin typeface="Indivisible" panose="020B0503000000020004" pitchFamily="34" charset="77"/>
              </a:rPr>
              <a:t>Birth of first child following preimplantation genetic testing (PGT) reported by clinicians at Hammersmith Hospital, London, UK including Andy Handyside and Robert Winston. This procedure is used to prevent genetic disorders from passing from a parent to their child. </a:t>
            </a:r>
          </a:p>
        </p:txBody>
      </p:sp>
      <p:sp>
        <p:nvSpPr>
          <p:cNvPr id="2" name="Title 1">
            <a:extLst>
              <a:ext uri="{FF2B5EF4-FFF2-40B4-BE49-F238E27FC236}">
                <a16:creationId xmlns:a16="http://schemas.microsoft.com/office/drawing/2014/main" id="{A42FF18E-4161-1126-6142-02492A369E55}"/>
              </a:ext>
            </a:extLst>
          </p:cNvPr>
          <p:cNvSpPr>
            <a:spLocks noGrp="1"/>
          </p:cNvSpPr>
          <p:nvPr>
            <p:ph type="title"/>
          </p:nvPr>
        </p:nvSpPr>
        <p:spPr>
          <a:xfrm>
            <a:off x="3127252" y="1303724"/>
            <a:ext cx="4433953" cy="1325563"/>
          </a:xfrm>
        </p:spPr>
        <p:txBody>
          <a:bodyPr>
            <a:normAutofit/>
          </a:bodyPr>
          <a:lstStyle/>
          <a:p>
            <a:r>
              <a:rPr lang="en-GB" sz="4000" b="1" dirty="0">
                <a:solidFill>
                  <a:schemeClr val="bg1"/>
                </a:solidFill>
                <a:latin typeface="Indivisible SemiBold" panose="020B0503000000020004" pitchFamily="34" charset="77"/>
              </a:rPr>
              <a:t>1992</a:t>
            </a:r>
          </a:p>
        </p:txBody>
      </p:sp>
      <p:sp>
        <p:nvSpPr>
          <p:cNvPr id="4" name="Title 1">
            <a:extLst>
              <a:ext uri="{FF2B5EF4-FFF2-40B4-BE49-F238E27FC236}">
                <a16:creationId xmlns:a16="http://schemas.microsoft.com/office/drawing/2014/main" id="{605ED246-8BF4-A9AE-9D31-1D27691AAB32}"/>
              </a:ext>
            </a:extLst>
          </p:cNvPr>
          <p:cNvSpPr txBox="1">
            <a:spLocks/>
          </p:cNvSpPr>
          <p:nvPr/>
        </p:nvSpPr>
        <p:spPr>
          <a:xfrm>
            <a:off x="9264650" y="199450"/>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0078B7"/>
                </a:solidFill>
                <a:latin typeface="Indivisible SemiBold" panose="020B0503000000020004" pitchFamily="34" charset="77"/>
              </a:rPr>
              <a:t>1990s</a:t>
            </a:r>
          </a:p>
        </p:txBody>
      </p:sp>
    </p:spTree>
    <p:extLst>
      <p:ext uri="{BB962C8B-B14F-4D97-AF65-F5344CB8AC3E}">
        <p14:creationId xmlns:p14="http://schemas.microsoft.com/office/powerpoint/2010/main" val="2959604956"/>
      </p:ext>
    </p:extLst>
  </p:cSld>
  <p:clrMapOvr>
    <a:masterClrMapping/>
  </p:clrMapOvr>
  <mc:AlternateContent xmlns:mc="http://schemas.openxmlformats.org/markup-compatibility/2006">
    <mc:Choice xmlns:p14="http://schemas.microsoft.com/office/powerpoint/2010/main" Requires="p14">
      <p:transition spd="med" p14:dur="700" advClick="0" advTm="13000">
        <p:fade/>
      </p:transition>
    </mc:Choice>
    <mc:Fallback>
      <p:transition spd="med" advClick="0" advTm="1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B22E7-167A-FD52-9D38-28E513D3420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CF820385-6916-EC71-99D7-29C6EE43574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gradFill flip="none" rotWithShape="1">
            <a:gsLst>
              <a:gs pos="0">
                <a:srgbClr val="2D4F72"/>
              </a:gs>
              <a:gs pos="50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a:extLst>
              <a:ext uri="{FF2B5EF4-FFF2-40B4-BE49-F238E27FC236}">
                <a16:creationId xmlns:a16="http://schemas.microsoft.com/office/drawing/2014/main" id="{2F6B7CD7-3A00-3D82-1418-B4D6605F7743}"/>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2D4F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933B41A-8994-BCA1-9CD7-74ADA5FEDD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35752" y="1579425"/>
            <a:ext cx="9827088" cy="4076798"/>
          </a:xfrm>
          <a:prstGeom prst="rect">
            <a:avLst/>
          </a:prstGeom>
        </p:spPr>
      </p:pic>
      <p:pic>
        <p:nvPicPr>
          <p:cNvPr id="25" name="Picture 24">
            <a:extLst>
              <a:ext uri="{FF2B5EF4-FFF2-40B4-BE49-F238E27FC236}">
                <a16:creationId xmlns:a16="http://schemas.microsoft.com/office/drawing/2014/main" id="{08623E63-DC5F-4F45-DC4D-16CF74C644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4969" y="5848240"/>
            <a:ext cx="1882716" cy="966350"/>
          </a:xfrm>
          <a:prstGeom prst="rect">
            <a:avLst/>
          </a:prstGeom>
        </p:spPr>
      </p:pic>
      <p:pic>
        <p:nvPicPr>
          <p:cNvPr id="7" name="Picture 6" descr="A blue cell&#10;">
            <a:extLst>
              <a:ext uri="{FF2B5EF4-FFF2-40B4-BE49-F238E27FC236}">
                <a16:creationId xmlns:a16="http://schemas.microsoft.com/office/drawing/2014/main" id="{90715387-E11B-56AF-6C39-908AB74C53E8}"/>
              </a:ext>
            </a:extLst>
          </p:cNvPr>
          <p:cNvPicPr>
            <a:picLocks noChangeAspect="1"/>
          </p:cNvPicPr>
          <p:nvPr/>
        </p:nvPicPr>
        <p:blipFill>
          <a:blip r:embed="rId5"/>
          <a:stretch>
            <a:fillRect/>
          </a:stretch>
        </p:blipFill>
        <p:spPr>
          <a:xfrm>
            <a:off x="744374" y="1652023"/>
            <a:ext cx="1612900" cy="1295400"/>
          </a:xfrm>
          <a:prstGeom prst="rect">
            <a:avLst/>
          </a:prstGeom>
        </p:spPr>
      </p:pic>
      <p:pic>
        <p:nvPicPr>
          <p:cNvPr id="9" name="Picture 8">
            <a:extLst>
              <a:ext uri="{FF2B5EF4-FFF2-40B4-BE49-F238E27FC236}">
                <a16:creationId xmlns:a16="http://schemas.microsoft.com/office/drawing/2014/main" id="{1F6F2C37-E1BF-9F7F-EC27-DD6AD65E624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748258" y="4427526"/>
            <a:ext cx="1882716" cy="2322833"/>
          </a:xfrm>
          <a:prstGeom prst="rect">
            <a:avLst/>
          </a:prstGeom>
        </p:spPr>
      </p:pic>
      <p:pic>
        <p:nvPicPr>
          <p:cNvPr id="11" name="Picture 10">
            <a:extLst>
              <a:ext uri="{FF2B5EF4-FFF2-40B4-BE49-F238E27FC236}">
                <a16:creationId xmlns:a16="http://schemas.microsoft.com/office/drawing/2014/main" id="{F896F719-4AC2-E3F1-FC5C-02E84E6FC34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946756" y="4564594"/>
            <a:ext cx="1520233" cy="1993748"/>
          </a:xfrm>
          <a:prstGeom prst="rect">
            <a:avLst/>
          </a:prstGeom>
        </p:spPr>
      </p:pic>
      <p:sp>
        <p:nvSpPr>
          <p:cNvPr id="3" name="Content Placeholder 2">
            <a:extLst>
              <a:ext uri="{FF2B5EF4-FFF2-40B4-BE49-F238E27FC236}">
                <a16:creationId xmlns:a16="http://schemas.microsoft.com/office/drawing/2014/main" id="{DF637C63-D43C-7EF5-65CC-5CEF039D98F9}"/>
              </a:ext>
            </a:extLst>
          </p:cNvPr>
          <p:cNvSpPr>
            <a:spLocks noGrp="1"/>
          </p:cNvSpPr>
          <p:nvPr>
            <p:ph idx="1"/>
          </p:nvPr>
        </p:nvSpPr>
        <p:spPr>
          <a:xfrm>
            <a:off x="2670442" y="2805737"/>
            <a:ext cx="7791720" cy="3368203"/>
          </a:xfrm>
        </p:spPr>
        <p:txBody>
          <a:bodyPr>
            <a:noAutofit/>
          </a:bodyPr>
          <a:lstStyle/>
          <a:p>
            <a:pPr marL="0" indent="0">
              <a:lnSpc>
                <a:spcPct val="100000"/>
              </a:lnSpc>
              <a:buNone/>
            </a:pPr>
            <a:r>
              <a:rPr lang="en-GB" sz="2400" dirty="0">
                <a:solidFill>
                  <a:schemeClr val="bg1"/>
                </a:solidFill>
                <a:latin typeface="Indivisible" panose="020B0503000000020004" pitchFamily="34" charset="77"/>
              </a:rPr>
              <a:t>The vaginal speculum was developed by J. Marion Sims in the Southern USA. This device was developed to treat vesicovaginal fistula, a complication which occurs during childbirth causing a hole between the bladder and the vagina. The device was tested through a series of experimental operations on enslaved women in plantations. </a:t>
            </a:r>
          </a:p>
        </p:txBody>
      </p:sp>
      <p:sp>
        <p:nvSpPr>
          <p:cNvPr id="2" name="Title 1">
            <a:extLst>
              <a:ext uri="{FF2B5EF4-FFF2-40B4-BE49-F238E27FC236}">
                <a16:creationId xmlns:a16="http://schemas.microsoft.com/office/drawing/2014/main" id="{85231D7F-C5FC-B138-DAB7-DEA16163A943}"/>
              </a:ext>
            </a:extLst>
          </p:cNvPr>
          <p:cNvSpPr>
            <a:spLocks noGrp="1"/>
          </p:cNvSpPr>
          <p:nvPr>
            <p:ph type="title"/>
          </p:nvPr>
        </p:nvSpPr>
        <p:spPr>
          <a:xfrm>
            <a:off x="2561423" y="1757974"/>
            <a:ext cx="4119688" cy="1325563"/>
          </a:xfrm>
        </p:spPr>
        <p:txBody>
          <a:bodyPr>
            <a:normAutofit/>
          </a:bodyPr>
          <a:lstStyle/>
          <a:p>
            <a:r>
              <a:rPr lang="en-GB" sz="4000" b="1" dirty="0">
                <a:solidFill>
                  <a:schemeClr val="bg1"/>
                </a:solidFill>
                <a:latin typeface="Indivisible SemiBold" panose="020B0503000000020004" pitchFamily="34" charset="77"/>
              </a:rPr>
              <a:t>1845 - 1849</a:t>
            </a:r>
          </a:p>
        </p:txBody>
      </p:sp>
      <p:sp>
        <p:nvSpPr>
          <p:cNvPr id="6" name="Title 1">
            <a:extLst>
              <a:ext uri="{FF2B5EF4-FFF2-40B4-BE49-F238E27FC236}">
                <a16:creationId xmlns:a16="http://schemas.microsoft.com/office/drawing/2014/main" id="{E7836509-7615-F877-29A0-5FD744ABA572}"/>
              </a:ext>
            </a:extLst>
          </p:cNvPr>
          <p:cNvSpPr txBox="1">
            <a:spLocks/>
          </p:cNvSpPr>
          <p:nvPr/>
        </p:nvSpPr>
        <p:spPr>
          <a:xfrm>
            <a:off x="3170717" y="15702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chemeClr val="bg1"/>
                </a:solidFill>
                <a:latin typeface="Indivisible SemiBold" panose="020B0503000000020004" pitchFamily="34" charset="77"/>
              </a:rPr>
              <a:t>1800s</a:t>
            </a:r>
          </a:p>
        </p:txBody>
      </p:sp>
    </p:spTree>
    <p:extLst>
      <p:ext uri="{BB962C8B-B14F-4D97-AF65-F5344CB8AC3E}">
        <p14:creationId xmlns:p14="http://schemas.microsoft.com/office/powerpoint/2010/main" val="313223591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A21D4-BEDB-EF77-8B48-C7508C12942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6FB2465-D6E6-57E3-FB5F-324125B2EB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32347"/>
            <a:ext cx="12753474" cy="7182852"/>
          </a:xfrm>
          <a:prstGeom prst="rect">
            <a:avLst/>
          </a:prstGeom>
          <a:gradFill flip="none" rotWithShape="1">
            <a:gsLst>
              <a:gs pos="0">
                <a:srgbClr val="A5D492"/>
              </a:gs>
              <a:gs pos="61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a:extLst>
              <a:ext uri="{FF2B5EF4-FFF2-40B4-BE49-F238E27FC236}">
                <a16:creationId xmlns:a16="http://schemas.microsoft.com/office/drawing/2014/main" id="{366BDB73-1947-48F7-4C22-3B9E19D7B18D}"/>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02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E7D10221-66D8-37CA-E16C-8669DD7BD5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94157" y="1949427"/>
            <a:ext cx="6203685" cy="3251965"/>
          </a:xfrm>
          <a:prstGeom prst="rect">
            <a:avLst/>
          </a:prstGeom>
        </p:spPr>
      </p:pic>
      <p:pic>
        <p:nvPicPr>
          <p:cNvPr id="5" name="Picture 4">
            <a:extLst>
              <a:ext uri="{FF2B5EF4-FFF2-40B4-BE49-F238E27FC236}">
                <a16:creationId xmlns:a16="http://schemas.microsoft.com/office/drawing/2014/main" id="{246DC571-3DFD-D122-8701-269D8716EF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8" name="Picture 7" descr="A yellow cell">
            <a:extLst>
              <a:ext uri="{FF2B5EF4-FFF2-40B4-BE49-F238E27FC236}">
                <a16:creationId xmlns:a16="http://schemas.microsoft.com/office/drawing/2014/main" id="{362AD636-F9E8-B15A-A351-3013F1AD5D04}"/>
              </a:ext>
            </a:extLst>
          </p:cNvPr>
          <p:cNvPicPr>
            <a:picLocks noChangeAspect="1"/>
          </p:cNvPicPr>
          <p:nvPr/>
        </p:nvPicPr>
        <p:blipFill>
          <a:blip r:embed="rId5"/>
          <a:stretch>
            <a:fillRect/>
          </a:stretch>
        </p:blipFill>
        <p:spPr>
          <a:xfrm>
            <a:off x="5263974" y="1270774"/>
            <a:ext cx="1816100" cy="1346200"/>
          </a:xfrm>
          <a:prstGeom prst="rect">
            <a:avLst/>
          </a:prstGeom>
        </p:spPr>
      </p:pic>
      <p:pic>
        <p:nvPicPr>
          <p:cNvPr id="10" name="Picture 9" descr="A blue cell">
            <a:extLst>
              <a:ext uri="{FF2B5EF4-FFF2-40B4-BE49-F238E27FC236}">
                <a16:creationId xmlns:a16="http://schemas.microsoft.com/office/drawing/2014/main" id="{03AD4FF7-BC55-2767-B9B5-EC2279C55BD0}"/>
              </a:ext>
            </a:extLst>
          </p:cNvPr>
          <p:cNvPicPr>
            <a:picLocks noChangeAspect="1"/>
          </p:cNvPicPr>
          <p:nvPr/>
        </p:nvPicPr>
        <p:blipFill>
          <a:blip r:embed="rId6"/>
          <a:stretch>
            <a:fillRect/>
          </a:stretch>
        </p:blipFill>
        <p:spPr>
          <a:xfrm>
            <a:off x="2057766" y="4630395"/>
            <a:ext cx="1435100" cy="1143000"/>
          </a:xfrm>
          <a:prstGeom prst="rect">
            <a:avLst/>
          </a:prstGeom>
        </p:spPr>
      </p:pic>
      <p:pic>
        <p:nvPicPr>
          <p:cNvPr id="11" name="Picture 10">
            <a:extLst>
              <a:ext uri="{FF2B5EF4-FFF2-40B4-BE49-F238E27FC236}">
                <a16:creationId xmlns:a16="http://schemas.microsoft.com/office/drawing/2014/main" id="{6E57BDD0-FF8C-7449-1FD8-C25AA656B8E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88189" y="653989"/>
            <a:ext cx="2691600" cy="2058591"/>
          </a:xfrm>
          <a:prstGeom prst="rect">
            <a:avLst/>
          </a:prstGeom>
        </p:spPr>
      </p:pic>
      <p:pic>
        <p:nvPicPr>
          <p:cNvPr id="15" name="Picture 14">
            <a:extLst>
              <a:ext uri="{FF2B5EF4-FFF2-40B4-BE49-F238E27FC236}">
                <a16:creationId xmlns:a16="http://schemas.microsoft.com/office/drawing/2014/main" id="{1D5AC87D-0E1C-AF8B-E6E3-6FB611ACC42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347512" y="752378"/>
            <a:ext cx="2433612" cy="1818805"/>
          </a:xfrm>
          <a:prstGeom prst="rect">
            <a:avLst/>
          </a:prstGeom>
        </p:spPr>
      </p:pic>
      <p:sp>
        <p:nvSpPr>
          <p:cNvPr id="3" name="Content Placeholder 2">
            <a:extLst>
              <a:ext uri="{FF2B5EF4-FFF2-40B4-BE49-F238E27FC236}">
                <a16:creationId xmlns:a16="http://schemas.microsoft.com/office/drawing/2014/main" id="{9B22240F-7ACD-2D20-0EDA-6D8A94C009B7}"/>
              </a:ext>
            </a:extLst>
          </p:cNvPr>
          <p:cNvSpPr>
            <a:spLocks noGrp="1"/>
          </p:cNvSpPr>
          <p:nvPr>
            <p:ph idx="1"/>
          </p:nvPr>
        </p:nvSpPr>
        <p:spPr>
          <a:xfrm>
            <a:off x="3492866" y="2952986"/>
            <a:ext cx="5238640" cy="2058591"/>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Dolly the sheep is the first cloned mammal created from an adult cell. This was part of the Roslin Institute’s research into genetically modified farm animals or livestock at the University of Edinburgh, Scotland, UK, led by Ian </a:t>
            </a:r>
            <a:r>
              <a:rPr lang="en-GB" dirty="0" err="1">
                <a:solidFill>
                  <a:schemeClr val="bg1"/>
                </a:solidFill>
                <a:latin typeface="Indivisible" panose="020B0503000000020004" pitchFamily="34" charset="77"/>
              </a:rPr>
              <a:t>Wilmut</a:t>
            </a:r>
            <a:r>
              <a:rPr lang="en-GB" dirty="0">
                <a:solidFill>
                  <a:schemeClr val="bg1"/>
                </a:solidFill>
                <a:latin typeface="Indivisible" panose="020B0503000000020004" pitchFamily="34" charset="77"/>
              </a:rPr>
              <a:t>. </a:t>
            </a:r>
          </a:p>
        </p:txBody>
      </p:sp>
      <p:sp>
        <p:nvSpPr>
          <p:cNvPr id="2" name="Title 1">
            <a:extLst>
              <a:ext uri="{FF2B5EF4-FFF2-40B4-BE49-F238E27FC236}">
                <a16:creationId xmlns:a16="http://schemas.microsoft.com/office/drawing/2014/main" id="{9A00F547-AE29-8F23-E2B8-CE9BF4830334}"/>
              </a:ext>
            </a:extLst>
          </p:cNvPr>
          <p:cNvSpPr>
            <a:spLocks noGrp="1"/>
          </p:cNvSpPr>
          <p:nvPr>
            <p:ph type="title"/>
          </p:nvPr>
        </p:nvSpPr>
        <p:spPr>
          <a:xfrm>
            <a:off x="3426579" y="2008804"/>
            <a:ext cx="4433953" cy="1325563"/>
          </a:xfrm>
        </p:spPr>
        <p:txBody>
          <a:bodyPr>
            <a:normAutofit/>
          </a:bodyPr>
          <a:lstStyle/>
          <a:p>
            <a:r>
              <a:rPr lang="en-GB" sz="4000" b="1" dirty="0">
                <a:solidFill>
                  <a:schemeClr val="bg1"/>
                </a:solidFill>
                <a:latin typeface="Indivisible SemiBold" panose="020B0503000000020004" pitchFamily="34" charset="77"/>
              </a:rPr>
              <a:t>1996</a:t>
            </a:r>
          </a:p>
        </p:txBody>
      </p:sp>
      <p:sp>
        <p:nvSpPr>
          <p:cNvPr id="14" name="Title 1">
            <a:extLst>
              <a:ext uri="{FF2B5EF4-FFF2-40B4-BE49-F238E27FC236}">
                <a16:creationId xmlns:a16="http://schemas.microsoft.com/office/drawing/2014/main" id="{13A7465D-85C6-9144-B5DB-7C1E693EDCAB}"/>
              </a:ext>
            </a:extLst>
          </p:cNvPr>
          <p:cNvSpPr txBox="1">
            <a:spLocks/>
          </p:cNvSpPr>
          <p:nvPr/>
        </p:nvSpPr>
        <p:spPr>
          <a:xfrm>
            <a:off x="550300" y="494003"/>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0078B7"/>
                </a:solidFill>
                <a:latin typeface="Indivisible SemiBold" panose="020B0503000000020004" pitchFamily="34" charset="77"/>
              </a:rPr>
              <a:t>1990s</a:t>
            </a:r>
          </a:p>
        </p:txBody>
      </p:sp>
    </p:spTree>
    <p:extLst>
      <p:ext uri="{BB962C8B-B14F-4D97-AF65-F5344CB8AC3E}">
        <p14:creationId xmlns:p14="http://schemas.microsoft.com/office/powerpoint/2010/main" val="143527571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49C1F-9E84-42FA-AEC6-C266EBF622A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F26629C-8BE5-F9FB-FDD6-07B63C7D0AF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32347"/>
            <a:ext cx="12753474" cy="7182852"/>
          </a:xfrm>
          <a:prstGeom prst="rect">
            <a:avLst/>
          </a:prstGeom>
          <a:gradFill flip="none" rotWithShape="1">
            <a:gsLst>
              <a:gs pos="0">
                <a:srgbClr val="A5D492"/>
              </a:gs>
              <a:gs pos="61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60165F0C-78F4-87B9-A772-97C138065889}"/>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00B5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DEB81C1E-5962-D211-4BA9-DC2E4BF9FE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94157" y="1803630"/>
            <a:ext cx="6064545" cy="3382594"/>
          </a:xfrm>
          <a:prstGeom prst="rect">
            <a:avLst/>
          </a:prstGeom>
        </p:spPr>
      </p:pic>
      <p:pic>
        <p:nvPicPr>
          <p:cNvPr id="5" name="Picture 4">
            <a:extLst>
              <a:ext uri="{FF2B5EF4-FFF2-40B4-BE49-F238E27FC236}">
                <a16:creationId xmlns:a16="http://schemas.microsoft.com/office/drawing/2014/main" id="{ADF1E549-EC9E-9452-A056-B8C2228B30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6" name="Picture 5">
            <a:extLst>
              <a:ext uri="{FF2B5EF4-FFF2-40B4-BE49-F238E27FC236}">
                <a16:creationId xmlns:a16="http://schemas.microsoft.com/office/drawing/2014/main" id="{78340E24-28AE-7945-4F1F-9C270EC549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05493" y="1203789"/>
            <a:ext cx="1704588" cy="2560690"/>
          </a:xfrm>
          <a:prstGeom prst="rect">
            <a:avLst/>
          </a:prstGeom>
        </p:spPr>
      </p:pic>
      <p:pic>
        <p:nvPicPr>
          <p:cNvPr id="9" name="Picture 8">
            <a:extLst>
              <a:ext uri="{FF2B5EF4-FFF2-40B4-BE49-F238E27FC236}">
                <a16:creationId xmlns:a16="http://schemas.microsoft.com/office/drawing/2014/main" id="{B9CB6D34-4B48-1422-E270-5A58811696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97002" y="1290193"/>
            <a:ext cx="1558930" cy="2368374"/>
          </a:xfrm>
          <a:prstGeom prst="rect">
            <a:avLst/>
          </a:prstGeom>
        </p:spPr>
      </p:pic>
      <p:pic>
        <p:nvPicPr>
          <p:cNvPr id="11" name="Picture 10" descr="A green cell">
            <a:extLst>
              <a:ext uri="{FF2B5EF4-FFF2-40B4-BE49-F238E27FC236}">
                <a16:creationId xmlns:a16="http://schemas.microsoft.com/office/drawing/2014/main" id="{D68F21B5-D54F-814D-0A87-F96D82D4FD5B}"/>
              </a:ext>
            </a:extLst>
          </p:cNvPr>
          <p:cNvPicPr>
            <a:picLocks noChangeAspect="1"/>
          </p:cNvPicPr>
          <p:nvPr/>
        </p:nvPicPr>
        <p:blipFill>
          <a:blip r:embed="rId7"/>
          <a:stretch>
            <a:fillRect/>
          </a:stretch>
        </p:blipFill>
        <p:spPr>
          <a:xfrm>
            <a:off x="1940679" y="4480834"/>
            <a:ext cx="1485900" cy="1143000"/>
          </a:xfrm>
          <a:prstGeom prst="rect">
            <a:avLst/>
          </a:prstGeom>
        </p:spPr>
      </p:pic>
      <p:sp>
        <p:nvSpPr>
          <p:cNvPr id="3" name="Content Placeholder 2">
            <a:extLst>
              <a:ext uri="{FF2B5EF4-FFF2-40B4-BE49-F238E27FC236}">
                <a16:creationId xmlns:a16="http://schemas.microsoft.com/office/drawing/2014/main" id="{D17280FB-E04A-5BFE-FBE6-B03E989FD7FE}"/>
              </a:ext>
            </a:extLst>
          </p:cNvPr>
          <p:cNvSpPr>
            <a:spLocks noGrp="1"/>
          </p:cNvSpPr>
          <p:nvPr>
            <p:ph idx="1"/>
          </p:nvPr>
        </p:nvSpPr>
        <p:spPr>
          <a:xfrm>
            <a:off x="3492866" y="2747812"/>
            <a:ext cx="5238640" cy="2735295"/>
          </a:xfrm>
        </p:spPr>
        <p:txBody>
          <a:bodyPr>
            <a:normAutofit/>
          </a:bodyPr>
          <a:lstStyle/>
          <a:p>
            <a:pPr marL="0" indent="0">
              <a:lnSpc>
                <a:spcPct val="100000"/>
              </a:lnSpc>
              <a:buNone/>
            </a:pPr>
            <a:r>
              <a:rPr lang="en-GB" sz="2000" dirty="0">
                <a:solidFill>
                  <a:schemeClr val="bg1"/>
                </a:solidFill>
                <a:latin typeface="Indivisible" panose="020B0503000000020004" pitchFamily="34" charset="77"/>
              </a:rPr>
              <a:t>The Wackowski’s science fiction film The Matrix was released by Warner Bros Entertainment. This explores relationships between technology, control and human identity. It includes one of the most famous cultural representations of an artificial womb. </a:t>
            </a:r>
          </a:p>
        </p:txBody>
      </p:sp>
      <p:sp>
        <p:nvSpPr>
          <p:cNvPr id="2" name="Title 1">
            <a:extLst>
              <a:ext uri="{FF2B5EF4-FFF2-40B4-BE49-F238E27FC236}">
                <a16:creationId xmlns:a16="http://schemas.microsoft.com/office/drawing/2014/main" id="{C97C54C2-975C-44CF-8418-58CC6516F535}"/>
              </a:ext>
            </a:extLst>
          </p:cNvPr>
          <p:cNvSpPr>
            <a:spLocks noGrp="1"/>
          </p:cNvSpPr>
          <p:nvPr>
            <p:ph type="title"/>
          </p:nvPr>
        </p:nvSpPr>
        <p:spPr>
          <a:xfrm>
            <a:off x="3426579" y="1803630"/>
            <a:ext cx="4433953" cy="1325563"/>
          </a:xfrm>
        </p:spPr>
        <p:txBody>
          <a:bodyPr>
            <a:normAutofit/>
          </a:bodyPr>
          <a:lstStyle/>
          <a:p>
            <a:r>
              <a:rPr lang="en-GB" sz="4000" b="1" dirty="0">
                <a:solidFill>
                  <a:schemeClr val="bg1"/>
                </a:solidFill>
                <a:latin typeface="Indivisible SemiBold" panose="020B0503000000020004" pitchFamily="34" charset="77"/>
              </a:rPr>
              <a:t>1999</a:t>
            </a:r>
          </a:p>
        </p:txBody>
      </p:sp>
      <p:sp>
        <p:nvSpPr>
          <p:cNvPr id="14" name="Title 1">
            <a:extLst>
              <a:ext uri="{FF2B5EF4-FFF2-40B4-BE49-F238E27FC236}">
                <a16:creationId xmlns:a16="http://schemas.microsoft.com/office/drawing/2014/main" id="{2243CD84-1C91-2CB2-6E4F-CC4678207F6A}"/>
              </a:ext>
            </a:extLst>
          </p:cNvPr>
          <p:cNvSpPr txBox="1">
            <a:spLocks/>
          </p:cNvSpPr>
          <p:nvPr/>
        </p:nvSpPr>
        <p:spPr>
          <a:xfrm>
            <a:off x="550300" y="494003"/>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0078B7"/>
                </a:solidFill>
                <a:latin typeface="Indivisible SemiBold" panose="020B0503000000020004" pitchFamily="34" charset="77"/>
              </a:rPr>
              <a:t>1990s</a:t>
            </a:r>
          </a:p>
        </p:txBody>
      </p:sp>
    </p:spTree>
    <p:extLst>
      <p:ext uri="{BB962C8B-B14F-4D97-AF65-F5344CB8AC3E}">
        <p14:creationId xmlns:p14="http://schemas.microsoft.com/office/powerpoint/2010/main" val="121404529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E1E79-8327-246E-42B1-4E849EC6A4E6}"/>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36798D2-10D8-008C-330B-ECB0338E278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4697" y="-144379"/>
            <a:ext cx="12717379" cy="7255042"/>
          </a:xfrm>
          <a:prstGeom prst="rect">
            <a:avLst/>
          </a:prstGeom>
        </p:spPr>
      </p:pic>
      <p:sp>
        <p:nvSpPr>
          <p:cNvPr id="14" name="Rectangle 13">
            <a:extLst>
              <a:ext uri="{FF2B5EF4-FFF2-40B4-BE49-F238E27FC236}">
                <a16:creationId xmlns:a16="http://schemas.microsoft.com/office/drawing/2014/main" id="{B95E034D-5090-AAD3-9702-6986BD7B1B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E284B344-5B61-4264-5A89-4219BDBFC7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01200" y="5415990"/>
            <a:ext cx="2448745" cy="1256878"/>
          </a:xfrm>
          <a:prstGeom prst="rect">
            <a:avLst/>
          </a:prstGeom>
        </p:spPr>
      </p:pic>
      <p:sp>
        <p:nvSpPr>
          <p:cNvPr id="5" name="Title 1">
            <a:extLst>
              <a:ext uri="{FF2B5EF4-FFF2-40B4-BE49-F238E27FC236}">
                <a16:creationId xmlns:a16="http://schemas.microsoft.com/office/drawing/2014/main" id="{55D10753-7E84-B7F5-FC92-13DC789B9FCC}"/>
              </a:ext>
            </a:extLst>
          </p:cNvPr>
          <p:cNvSpPr txBox="1">
            <a:spLocks/>
          </p:cNvSpPr>
          <p:nvPr/>
        </p:nvSpPr>
        <p:spPr>
          <a:xfrm>
            <a:off x="142055" y="5958018"/>
            <a:ext cx="4393514" cy="5750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solidFill>
                  <a:srgbClr val="0078B7"/>
                </a:solidFill>
                <a:latin typeface="Indivisible SemiBold" panose="020B0503000000020004" pitchFamily="34" charset="77"/>
              </a:rPr>
              <a:t>cultural context</a:t>
            </a:r>
          </a:p>
        </p:txBody>
      </p:sp>
      <p:sp>
        <p:nvSpPr>
          <p:cNvPr id="3" name="Content Placeholder 2">
            <a:extLst>
              <a:ext uri="{FF2B5EF4-FFF2-40B4-BE49-F238E27FC236}">
                <a16:creationId xmlns:a16="http://schemas.microsoft.com/office/drawing/2014/main" id="{ED723800-8BA0-F68F-8DA7-ABAE66D13495}"/>
              </a:ext>
            </a:extLst>
          </p:cNvPr>
          <p:cNvSpPr>
            <a:spLocks noGrp="1"/>
          </p:cNvSpPr>
          <p:nvPr>
            <p:ph idx="1"/>
          </p:nvPr>
        </p:nvSpPr>
        <p:spPr>
          <a:xfrm>
            <a:off x="364010" y="2259873"/>
            <a:ext cx="11459963" cy="3077704"/>
          </a:xfrm>
        </p:spPr>
        <p:txBody>
          <a:bodyPr>
            <a:normAutofit/>
          </a:bodyPr>
          <a:lstStyle/>
          <a:p>
            <a:pPr marL="0" indent="0">
              <a:buNone/>
            </a:pPr>
            <a:r>
              <a:rPr lang="en-GB" b="1" dirty="0">
                <a:solidFill>
                  <a:srgbClr val="01679B"/>
                </a:solidFill>
                <a:latin typeface="Indivisible SemiBold" panose="020B0503000000020004" pitchFamily="34" charset="77"/>
              </a:rPr>
              <a:t>Initial reaction: </a:t>
            </a:r>
            <a:r>
              <a:rPr lang="en-GB" dirty="0">
                <a:latin typeface="Indivisible" panose="020B0503000000020004" pitchFamily="34" charset="77"/>
              </a:rPr>
              <a:t>Many feared online banking was too insecure to be widely adopted. Contactless payments were met with scepticism about fraud risks. </a:t>
            </a:r>
          </a:p>
          <a:p>
            <a:pPr marL="0" indent="0">
              <a:buNone/>
            </a:pPr>
            <a:r>
              <a:rPr lang="en-GB" b="1" dirty="0">
                <a:solidFill>
                  <a:srgbClr val="01679B"/>
                </a:solidFill>
                <a:latin typeface="Indivisible SemiBold" panose="020B0503000000020004" pitchFamily="34" charset="77"/>
              </a:rPr>
              <a:t>Now: </a:t>
            </a:r>
            <a:r>
              <a:rPr lang="en-GB" dirty="0">
                <a:latin typeface="Indivisible" panose="020B0503000000020004" pitchFamily="34" charset="77"/>
              </a:rPr>
              <a:t> Online banking is the norm, with many banks shifting to digital-first services. Contactless payments are now the preferred payment method in the UK, boosted by COVID-19. </a:t>
            </a:r>
            <a:endParaRPr lang="en-GB" dirty="0">
              <a:solidFill>
                <a:schemeClr val="bg1"/>
              </a:solidFill>
              <a:latin typeface="Indivisible" panose="020B0503000000020004" pitchFamily="34" charset="77"/>
            </a:endParaRPr>
          </a:p>
        </p:txBody>
      </p:sp>
      <p:sp>
        <p:nvSpPr>
          <p:cNvPr id="6" name="Title 1">
            <a:extLst>
              <a:ext uri="{FF2B5EF4-FFF2-40B4-BE49-F238E27FC236}">
                <a16:creationId xmlns:a16="http://schemas.microsoft.com/office/drawing/2014/main" id="{32B213B9-E943-D31B-954D-5372DC718C7A}"/>
              </a:ext>
            </a:extLst>
          </p:cNvPr>
          <p:cNvSpPr txBox="1">
            <a:spLocks noGrp="1"/>
          </p:cNvSpPr>
          <p:nvPr>
            <p:ph type="title" idx="4294967295"/>
          </p:nvPr>
        </p:nvSpPr>
        <p:spPr>
          <a:xfrm>
            <a:off x="364008" y="575605"/>
            <a:ext cx="1080670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78B7"/>
                </a:solidFill>
                <a:effectLst/>
                <a:uLnTx/>
                <a:uFillTx/>
                <a:latin typeface="Indivisible SemiBold" panose="020B0503000000020004" pitchFamily="34" charset="77"/>
                <a:ea typeface="+mj-ea"/>
                <a:cs typeface="+mj-cs"/>
              </a:rPr>
              <a:t>2000s – Online Banking &amp; Contactless Payments </a:t>
            </a:r>
          </a:p>
        </p:txBody>
      </p:sp>
    </p:spTree>
    <p:extLst>
      <p:ext uri="{BB962C8B-B14F-4D97-AF65-F5344CB8AC3E}">
        <p14:creationId xmlns:p14="http://schemas.microsoft.com/office/powerpoint/2010/main" val="2129608540"/>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26122-1A4A-F8DA-BB70-F90BEB7FC74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EE2224C-4987-2E9D-E023-0EC775D29E3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32347"/>
            <a:ext cx="12753474" cy="7182852"/>
          </a:xfrm>
          <a:prstGeom prst="rect">
            <a:avLst/>
          </a:prstGeom>
          <a:solidFill>
            <a:srgbClr val="A4D5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a:extLst>
              <a:ext uri="{FF2B5EF4-FFF2-40B4-BE49-F238E27FC236}">
                <a16:creationId xmlns:a16="http://schemas.microsoft.com/office/drawing/2014/main" id="{564D5E13-A462-CCB9-32B5-82A1B44E332A}"/>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D8456A9-6F19-23B2-AEB2-1CE54C7A61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87645" y="2220315"/>
            <a:ext cx="5743861" cy="2631128"/>
          </a:xfrm>
          <a:prstGeom prst="rect">
            <a:avLst/>
          </a:prstGeom>
        </p:spPr>
      </p:pic>
      <p:pic>
        <p:nvPicPr>
          <p:cNvPr id="5" name="Picture 4">
            <a:extLst>
              <a:ext uri="{FF2B5EF4-FFF2-40B4-BE49-F238E27FC236}">
                <a16:creationId xmlns:a16="http://schemas.microsoft.com/office/drawing/2014/main" id="{F3509732-001A-2D4F-0415-1B2CE68857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0" name="Picture 9" descr="A yellow cell">
            <a:extLst>
              <a:ext uri="{FF2B5EF4-FFF2-40B4-BE49-F238E27FC236}">
                <a16:creationId xmlns:a16="http://schemas.microsoft.com/office/drawing/2014/main" id="{52ED8E99-38EF-9CD4-BCF7-EB49657AC0EC}"/>
              </a:ext>
            </a:extLst>
          </p:cNvPr>
          <p:cNvPicPr>
            <a:picLocks noChangeAspect="1"/>
          </p:cNvPicPr>
          <p:nvPr/>
        </p:nvPicPr>
        <p:blipFill>
          <a:blip r:embed="rId4"/>
          <a:stretch>
            <a:fillRect/>
          </a:stretch>
        </p:blipFill>
        <p:spPr>
          <a:xfrm>
            <a:off x="5698749" y="1761727"/>
            <a:ext cx="1587500" cy="1295400"/>
          </a:xfrm>
          <a:prstGeom prst="rect">
            <a:avLst/>
          </a:prstGeom>
        </p:spPr>
      </p:pic>
      <p:sp>
        <p:nvSpPr>
          <p:cNvPr id="2" name="Title 1">
            <a:extLst>
              <a:ext uri="{FF2B5EF4-FFF2-40B4-BE49-F238E27FC236}">
                <a16:creationId xmlns:a16="http://schemas.microsoft.com/office/drawing/2014/main" id="{1E1C15D1-C531-469D-288F-07A8316762C7}"/>
              </a:ext>
            </a:extLst>
          </p:cNvPr>
          <p:cNvSpPr>
            <a:spLocks noGrp="1"/>
          </p:cNvSpPr>
          <p:nvPr>
            <p:ph type="title"/>
          </p:nvPr>
        </p:nvSpPr>
        <p:spPr>
          <a:xfrm>
            <a:off x="3426579" y="2270061"/>
            <a:ext cx="4433953" cy="1325563"/>
          </a:xfrm>
        </p:spPr>
        <p:txBody>
          <a:bodyPr>
            <a:normAutofit/>
          </a:bodyPr>
          <a:lstStyle/>
          <a:p>
            <a:r>
              <a:rPr lang="en-GB" sz="4000" b="1" dirty="0">
                <a:solidFill>
                  <a:schemeClr val="bg1"/>
                </a:solidFill>
                <a:latin typeface="Indivisible SemiBold" panose="020B0503000000020004" pitchFamily="34" charset="77"/>
              </a:rPr>
              <a:t>2000</a:t>
            </a:r>
          </a:p>
        </p:txBody>
      </p:sp>
      <p:sp>
        <p:nvSpPr>
          <p:cNvPr id="3" name="Content Placeholder 2">
            <a:extLst>
              <a:ext uri="{FF2B5EF4-FFF2-40B4-BE49-F238E27FC236}">
                <a16:creationId xmlns:a16="http://schemas.microsoft.com/office/drawing/2014/main" id="{4D85C55A-602E-798B-DCE7-0AC89ABF275A}"/>
              </a:ext>
            </a:extLst>
          </p:cNvPr>
          <p:cNvSpPr>
            <a:spLocks noGrp="1"/>
          </p:cNvSpPr>
          <p:nvPr>
            <p:ph idx="1"/>
          </p:nvPr>
        </p:nvSpPr>
        <p:spPr>
          <a:xfrm>
            <a:off x="3492866" y="3214243"/>
            <a:ext cx="4806600" cy="1325563"/>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The first report of a human uterus transplant, performed in Saudi Arabia. The transplantation failed after 99 days. </a:t>
            </a:r>
          </a:p>
        </p:txBody>
      </p:sp>
      <p:sp>
        <p:nvSpPr>
          <p:cNvPr id="8" name="Title 1">
            <a:extLst>
              <a:ext uri="{FF2B5EF4-FFF2-40B4-BE49-F238E27FC236}">
                <a16:creationId xmlns:a16="http://schemas.microsoft.com/office/drawing/2014/main" id="{3F0AC20A-B410-61CA-C4B8-B26250513148}"/>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2000s</a:t>
            </a:r>
          </a:p>
        </p:txBody>
      </p:sp>
    </p:spTree>
    <p:extLst>
      <p:ext uri="{BB962C8B-B14F-4D97-AF65-F5344CB8AC3E}">
        <p14:creationId xmlns:p14="http://schemas.microsoft.com/office/powerpoint/2010/main" val="169207090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D3DD6-F1FF-1E43-00F6-659E6902B7C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2C25A50-C06A-0528-F96C-D465BF4D36F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32347"/>
            <a:ext cx="12753474" cy="7182852"/>
          </a:xfrm>
          <a:prstGeom prst="rect">
            <a:avLst/>
          </a:prstGeom>
          <a:solidFill>
            <a:srgbClr val="A4D5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a:extLst>
              <a:ext uri="{FF2B5EF4-FFF2-40B4-BE49-F238E27FC236}">
                <a16:creationId xmlns:a16="http://schemas.microsoft.com/office/drawing/2014/main" id="{49A2DC2F-D631-537D-2720-AC1DD64958D5}"/>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97E4D65-DE08-8C56-5DE0-6EA4326DC92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28915" y="2143515"/>
            <a:ext cx="5480544" cy="2916457"/>
          </a:xfrm>
          <a:prstGeom prst="rect">
            <a:avLst/>
          </a:prstGeom>
        </p:spPr>
      </p:pic>
      <p:pic>
        <p:nvPicPr>
          <p:cNvPr id="5" name="Picture 4">
            <a:extLst>
              <a:ext uri="{FF2B5EF4-FFF2-40B4-BE49-F238E27FC236}">
                <a16:creationId xmlns:a16="http://schemas.microsoft.com/office/drawing/2014/main" id="{DE07B475-3E7C-FD7C-D4F1-A373B552E00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0" name="Picture 9" descr="A orange cell">
            <a:extLst>
              <a:ext uri="{FF2B5EF4-FFF2-40B4-BE49-F238E27FC236}">
                <a16:creationId xmlns:a16="http://schemas.microsoft.com/office/drawing/2014/main" id="{D7D4ABA8-1CF5-7E95-19C7-D2EBFF9D7090}"/>
              </a:ext>
            </a:extLst>
          </p:cNvPr>
          <p:cNvPicPr>
            <a:picLocks noChangeAspect="1"/>
          </p:cNvPicPr>
          <p:nvPr/>
        </p:nvPicPr>
        <p:blipFill>
          <a:blip r:embed="rId4"/>
          <a:stretch>
            <a:fillRect/>
          </a:stretch>
        </p:blipFill>
        <p:spPr>
          <a:xfrm>
            <a:off x="5153192" y="1708030"/>
            <a:ext cx="1917700" cy="1231900"/>
          </a:xfrm>
          <a:prstGeom prst="rect">
            <a:avLst/>
          </a:prstGeom>
        </p:spPr>
      </p:pic>
      <p:sp>
        <p:nvSpPr>
          <p:cNvPr id="3" name="Content Placeholder 2">
            <a:extLst>
              <a:ext uri="{FF2B5EF4-FFF2-40B4-BE49-F238E27FC236}">
                <a16:creationId xmlns:a16="http://schemas.microsoft.com/office/drawing/2014/main" id="{3958FB3C-6848-F1C6-1129-C53D0E2069E9}"/>
              </a:ext>
            </a:extLst>
          </p:cNvPr>
          <p:cNvSpPr>
            <a:spLocks noGrp="1"/>
          </p:cNvSpPr>
          <p:nvPr>
            <p:ph idx="1"/>
          </p:nvPr>
        </p:nvSpPr>
        <p:spPr>
          <a:xfrm>
            <a:off x="3652210" y="3214243"/>
            <a:ext cx="4784235" cy="1516549"/>
          </a:xfrm>
        </p:spPr>
        <p:txBody>
          <a:bodyPr>
            <a:normAutofit fontScale="77500" lnSpcReduction="20000"/>
          </a:bodyPr>
          <a:lstStyle/>
          <a:p>
            <a:pPr marL="0" indent="0">
              <a:lnSpc>
                <a:spcPct val="120000"/>
              </a:lnSpc>
              <a:buNone/>
            </a:pPr>
            <a:r>
              <a:rPr lang="en-GB" dirty="0">
                <a:solidFill>
                  <a:schemeClr val="bg1"/>
                </a:solidFill>
                <a:latin typeface="Indivisible" panose="020B0503000000020004" pitchFamily="34" charset="77"/>
              </a:rPr>
              <a:t>The UK's Human Reproductive Cloning Act prohibits placing in a woman a human embryo created other than by fertilisation.</a:t>
            </a:r>
          </a:p>
        </p:txBody>
      </p:sp>
      <p:sp>
        <p:nvSpPr>
          <p:cNvPr id="2" name="Title 1">
            <a:extLst>
              <a:ext uri="{FF2B5EF4-FFF2-40B4-BE49-F238E27FC236}">
                <a16:creationId xmlns:a16="http://schemas.microsoft.com/office/drawing/2014/main" id="{0E230B55-6CA6-7387-B249-53BE5D338A24}"/>
              </a:ext>
            </a:extLst>
          </p:cNvPr>
          <p:cNvSpPr>
            <a:spLocks noGrp="1"/>
          </p:cNvSpPr>
          <p:nvPr>
            <p:ph type="title"/>
          </p:nvPr>
        </p:nvSpPr>
        <p:spPr>
          <a:xfrm>
            <a:off x="3652210" y="2143515"/>
            <a:ext cx="4433953" cy="1325563"/>
          </a:xfrm>
        </p:spPr>
        <p:txBody>
          <a:bodyPr>
            <a:normAutofit/>
          </a:bodyPr>
          <a:lstStyle/>
          <a:p>
            <a:r>
              <a:rPr lang="en-GB" sz="4000" b="1" dirty="0">
                <a:solidFill>
                  <a:schemeClr val="bg1"/>
                </a:solidFill>
                <a:latin typeface="Indivisible SemiBold" panose="020B0503000000020004" pitchFamily="34" charset="77"/>
              </a:rPr>
              <a:t>2001</a:t>
            </a:r>
          </a:p>
        </p:txBody>
      </p:sp>
      <p:sp>
        <p:nvSpPr>
          <p:cNvPr id="8" name="Title 1">
            <a:extLst>
              <a:ext uri="{FF2B5EF4-FFF2-40B4-BE49-F238E27FC236}">
                <a16:creationId xmlns:a16="http://schemas.microsoft.com/office/drawing/2014/main" id="{A082CD1A-5970-9D33-39CE-EEFDCC2EC464}"/>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2000s</a:t>
            </a:r>
          </a:p>
        </p:txBody>
      </p:sp>
    </p:spTree>
    <p:extLst>
      <p:ext uri="{BB962C8B-B14F-4D97-AF65-F5344CB8AC3E}">
        <p14:creationId xmlns:p14="http://schemas.microsoft.com/office/powerpoint/2010/main" val="128433389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7C795-3A7C-160E-5C89-D6057C70583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6B30CCF-AE9F-E1D7-F94B-411AE333060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32347"/>
            <a:ext cx="12753474" cy="7182852"/>
          </a:xfrm>
          <a:prstGeom prst="rect">
            <a:avLst/>
          </a:prstGeom>
          <a:solidFill>
            <a:srgbClr val="A4D5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a:extLst>
              <a:ext uri="{FF2B5EF4-FFF2-40B4-BE49-F238E27FC236}">
                <a16:creationId xmlns:a16="http://schemas.microsoft.com/office/drawing/2014/main" id="{7C261A8F-135E-1F17-4ED4-F0F0B2C92464}"/>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BBF2C7F5-92FF-EE33-9094-696E63F8A09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15310" y="2113436"/>
            <a:ext cx="5839946" cy="3302479"/>
          </a:xfrm>
          <a:prstGeom prst="rect">
            <a:avLst/>
          </a:prstGeom>
        </p:spPr>
      </p:pic>
      <p:pic>
        <p:nvPicPr>
          <p:cNvPr id="5" name="Picture 4">
            <a:extLst>
              <a:ext uri="{FF2B5EF4-FFF2-40B4-BE49-F238E27FC236}">
                <a16:creationId xmlns:a16="http://schemas.microsoft.com/office/drawing/2014/main" id="{230FEA43-57D6-377F-453C-E78850ED64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0" name="Picture 9" descr="A orange cell">
            <a:extLst>
              <a:ext uri="{FF2B5EF4-FFF2-40B4-BE49-F238E27FC236}">
                <a16:creationId xmlns:a16="http://schemas.microsoft.com/office/drawing/2014/main" id="{0865AD88-DF38-9CBF-9DAB-41D3317080FD}"/>
              </a:ext>
            </a:extLst>
          </p:cNvPr>
          <p:cNvPicPr>
            <a:picLocks noChangeAspect="1"/>
          </p:cNvPicPr>
          <p:nvPr/>
        </p:nvPicPr>
        <p:blipFill>
          <a:blip r:embed="rId4"/>
          <a:stretch>
            <a:fillRect/>
          </a:stretch>
        </p:blipFill>
        <p:spPr>
          <a:xfrm>
            <a:off x="5328297" y="1540858"/>
            <a:ext cx="1663700" cy="1143000"/>
          </a:xfrm>
          <a:prstGeom prst="rect">
            <a:avLst/>
          </a:prstGeom>
        </p:spPr>
      </p:pic>
      <p:sp>
        <p:nvSpPr>
          <p:cNvPr id="3" name="Content Placeholder 2">
            <a:extLst>
              <a:ext uri="{FF2B5EF4-FFF2-40B4-BE49-F238E27FC236}">
                <a16:creationId xmlns:a16="http://schemas.microsoft.com/office/drawing/2014/main" id="{06FDE9F9-D5CF-5139-DF28-B822D5F3A3DE}"/>
              </a:ext>
            </a:extLst>
          </p:cNvPr>
          <p:cNvSpPr>
            <a:spLocks noGrp="1"/>
          </p:cNvSpPr>
          <p:nvPr>
            <p:ph idx="1"/>
          </p:nvPr>
        </p:nvSpPr>
        <p:spPr>
          <a:xfrm>
            <a:off x="3492866" y="3214243"/>
            <a:ext cx="5238640" cy="2029799"/>
          </a:xfrm>
        </p:spPr>
        <p:txBody>
          <a:bodyPr>
            <a:normAutofit fontScale="77500" lnSpcReduction="20000"/>
          </a:bodyPr>
          <a:lstStyle/>
          <a:p>
            <a:pPr marL="0" indent="0">
              <a:lnSpc>
                <a:spcPct val="120000"/>
              </a:lnSpc>
              <a:buNone/>
            </a:pPr>
            <a:r>
              <a:rPr lang="en-GB" dirty="0">
                <a:solidFill>
                  <a:schemeClr val="bg1"/>
                </a:solidFill>
                <a:latin typeface="Indivisible" panose="020B0503000000020004" pitchFamily="34" charset="77"/>
              </a:rPr>
              <a:t>The UK's Gender Recognition Act enables transgender people to have their gender legally recognised, including by changing their recorded sex on their birth certificate. </a:t>
            </a:r>
          </a:p>
        </p:txBody>
      </p:sp>
      <p:sp>
        <p:nvSpPr>
          <p:cNvPr id="2" name="Title 1">
            <a:extLst>
              <a:ext uri="{FF2B5EF4-FFF2-40B4-BE49-F238E27FC236}">
                <a16:creationId xmlns:a16="http://schemas.microsoft.com/office/drawing/2014/main" id="{38E907D7-F36D-DCC4-DB1D-F29B7B4475C4}"/>
              </a:ext>
            </a:extLst>
          </p:cNvPr>
          <p:cNvSpPr>
            <a:spLocks noGrp="1"/>
          </p:cNvSpPr>
          <p:nvPr>
            <p:ph type="title"/>
          </p:nvPr>
        </p:nvSpPr>
        <p:spPr>
          <a:xfrm>
            <a:off x="3426579" y="2270061"/>
            <a:ext cx="4433953" cy="1325563"/>
          </a:xfrm>
        </p:spPr>
        <p:txBody>
          <a:bodyPr>
            <a:normAutofit/>
          </a:bodyPr>
          <a:lstStyle/>
          <a:p>
            <a:r>
              <a:rPr lang="en-GB" sz="4000" b="1" dirty="0">
                <a:solidFill>
                  <a:schemeClr val="bg1"/>
                </a:solidFill>
                <a:latin typeface="Indivisible SemiBold" panose="020B0503000000020004" pitchFamily="34" charset="77"/>
              </a:rPr>
              <a:t>2005</a:t>
            </a:r>
          </a:p>
        </p:txBody>
      </p:sp>
      <p:sp>
        <p:nvSpPr>
          <p:cNvPr id="4" name="Title 1">
            <a:extLst>
              <a:ext uri="{FF2B5EF4-FFF2-40B4-BE49-F238E27FC236}">
                <a16:creationId xmlns:a16="http://schemas.microsoft.com/office/drawing/2014/main" id="{BA9D964E-50F1-BBA3-7FA5-62626630C92B}"/>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2000s</a:t>
            </a:r>
          </a:p>
        </p:txBody>
      </p:sp>
    </p:spTree>
    <p:extLst>
      <p:ext uri="{BB962C8B-B14F-4D97-AF65-F5344CB8AC3E}">
        <p14:creationId xmlns:p14="http://schemas.microsoft.com/office/powerpoint/2010/main" val="101234468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47416-0284-D623-9E47-150485FF3B1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7A10238-2FF4-2192-8CDA-54302AFA3D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6F63F9D4-1813-7363-233D-0482344A1B62}"/>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8287FBC0-1615-6E6B-E347-6BAB02CC0B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1994866"/>
            <a:ext cx="6816437" cy="3321649"/>
          </a:xfrm>
          <a:prstGeom prst="rect">
            <a:avLst/>
          </a:prstGeom>
        </p:spPr>
      </p:pic>
      <p:pic>
        <p:nvPicPr>
          <p:cNvPr id="4" name="Picture 3">
            <a:extLst>
              <a:ext uri="{FF2B5EF4-FFF2-40B4-BE49-F238E27FC236}">
                <a16:creationId xmlns:a16="http://schemas.microsoft.com/office/drawing/2014/main" id="{200B036F-4EAC-1304-1F6A-62CF8FDEC9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orange cell">
            <a:extLst>
              <a:ext uri="{FF2B5EF4-FFF2-40B4-BE49-F238E27FC236}">
                <a16:creationId xmlns:a16="http://schemas.microsoft.com/office/drawing/2014/main" id="{A1D9979F-5555-ADB4-B077-EAE14A2079A1}"/>
              </a:ext>
            </a:extLst>
          </p:cNvPr>
          <p:cNvPicPr>
            <a:picLocks noChangeAspect="1"/>
          </p:cNvPicPr>
          <p:nvPr/>
        </p:nvPicPr>
        <p:blipFill>
          <a:blip r:embed="rId4"/>
          <a:stretch>
            <a:fillRect/>
          </a:stretch>
        </p:blipFill>
        <p:spPr>
          <a:xfrm>
            <a:off x="1115064" y="3777272"/>
            <a:ext cx="1841500" cy="1282700"/>
          </a:xfrm>
          <a:prstGeom prst="rect">
            <a:avLst/>
          </a:prstGeom>
        </p:spPr>
      </p:pic>
      <p:sp>
        <p:nvSpPr>
          <p:cNvPr id="3" name="Content Placeholder 2">
            <a:extLst>
              <a:ext uri="{FF2B5EF4-FFF2-40B4-BE49-F238E27FC236}">
                <a16:creationId xmlns:a16="http://schemas.microsoft.com/office/drawing/2014/main" id="{810EB64F-21D4-720B-89BF-0209003F0F1D}"/>
              </a:ext>
            </a:extLst>
          </p:cNvPr>
          <p:cNvSpPr>
            <a:spLocks noGrp="1"/>
          </p:cNvSpPr>
          <p:nvPr>
            <p:ph idx="1"/>
          </p:nvPr>
        </p:nvSpPr>
        <p:spPr>
          <a:xfrm>
            <a:off x="3158275" y="2977075"/>
            <a:ext cx="5904664" cy="2438840"/>
          </a:xfrm>
        </p:spPr>
        <p:txBody>
          <a:bodyPr>
            <a:normAutofit fontScale="62500" lnSpcReduction="20000"/>
          </a:bodyPr>
          <a:lstStyle/>
          <a:p>
            <a:pPr marL="0" indent="0">
              <a:lnSpc>
                <a:spcPct val="120000"/>
              </a:lnSpc>
              <a:buNone/>
            </a:pPr>
            <a:r>
              <a:rPr lang="en-GB" dirty="0">
                <a:solidFill>
                  <a:schemeClr val="bg1"/>
                </a:solidFill>
                <a:latin typeface="Indivisible" panose="020B0503000000020004" pitchFamily="34" charset="77"/>
              </a:rPr>
              <a:t>The Human Fertilisation and Embryology Act introduces new provisions about who can be treated in law as the parents of a child born following medically assisted reproduction. It also amends the Surrogacy Arrangements Act 1985, the Human Fertilisation and Embryology Act 1990, and repeals the Human Reproductive Cloning Act 2001. </a:t>
            </a:r>
          </a:p>
        </p:txBody>
      </p:sp>
      <p:sp>
        <p:nvSpPr>
          <p:cNvPr id="2" name="Title 1">
            <a:extLst>
              <a:ext uri="{FF2B5EF4-FFF2-40B4-BE49-F238E27FC236}">
                <a16:creationId xmlns:a16="http://schemas.microsoft.com/office/drawing/2014/main" id="{4B072FB2-0AFA-D60B-926A-565A6C67AFB1}"/>
              </a:ext>
            </a:extLst>
          </p:cNvPr>
          <p:cNvSpPr>
            <a:spLocks noGrp="1"/>
          </p:cNvSpPr>
          <p:nvPr>
            <p:ph type="title"/>
          </p:nvPr>
        </p:nvSpPr>
        <p:spPr>
          <a:xfrm>
            <a:off x="3158275" y="2026959"/>
            <a:ext cx="4026303" cy="1325563"/>
          </a:xfrm>
        </p:spPr>
        <p:txBody>
          <a:bodyPr>
            <a:normAutofit/>
          </a:bodyPr>
          <a:lstStyle/>
          <a:p>
            <a:r>
              <a:rPr lang="en-GB" sz="4000" b="1" dirty="0">
                <a:solidFill>
                  <a:schemeClr val="bg1"/>
                </a:solidFill>
                <a:latin typeface="Indivisible SemiBold" panose="020B0503000000020004" pitchFamily="34" charset="77"/>
              </a:rPr>
              <a:t>2008</a:t>
            </a:r>
          </a:p>
        </p:txBody>
      </p:sp>
      <p:sp>
        <p:nvSpPr>
          <p:cNvPr id="6" name="Title 1">
            <a:extLst>
              <a:ext uri="{FF2B5EF4-FFF2-40B4-BE49-F238E27FC236}">
                <a16:creationId xmlns:a16="http://schemas.microsoft.com/office/drawing/2014/main" id="{8AF59ADC-3AFD-6D13-8A21-3B3B21ABD3DE}"/>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2000s</a:t>
            </a:r>
          </a:p>
        </p:txBody>
      </p:sp>
    </p:spTree>
    <p:extLst>
      <p:ext uri="{BB962C8B-B14F-4D97-AF65-F5344CB8AC3E}">
        <p14:creationId xmlns:p14="http://schemas.microsoft.com/office/powerpoint/2010/main" val="2178461584"/>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86C43-4F7B-4C53-60F5-7D57B9AACF05}"/>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EBA0F08E-96E1-EBBF-2CFC-39373E65221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4697" y="-144379"/>
            <a:ext cx="12717379" cy="7255042"/>
          </a:xfrm>
          <a:prstGeom prst="rect">
            <a:avLst/>
          </a:prstGeom>
        </p:spPr>
      </p:pic>
      <p:sp>
        <p:nvSpPr>
          <p:cNvPr id="14" name="Rectangle 13">
            <a:extLst>
              <a:ext uri="{FF2B5EF4-FFF2-40B4-BE49-F238E27FC236}">
                <a16:creationId xmlns:a16="http://schemas.microsoft.com/office/drawing/2014/main" id="{98AD6A86-1943-F5FB-8160-240E4D65AF1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solidFill>
            <a:srgbClr val="AFE1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B0C01D7-73F5-01A2-C951-845AE3FEA3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01200" y="5415990"/>
            <a:ext cx="2448745" cy="1256878"/>
          </a:xfrm>
          <a:prstGeom prst="rect">
            <a:avLst/>
          </a:prstGeom>
        </p:spPr>
      </p:pic>
      <p:sp>
        <p:nvSpPr>
          <p:cNvPr id="3" name="Content Placeholder 2">
            <a:extLst>
              <a:ext uri="{FF2B5EF4-FFF2-40B4-BE49-F238E27FC236}">
                <a16:creationId xmlns:a16="http://schemas.microsoft.com/office/drawing/2014/main" id="{C8740ED3-5E32-BE51-C222-47519D356737}"/>
              </a:ext>
            </a:extLst>
          </p:cNvPr>
          <p:cNvSpPr>
            <a:spLocks noGrp="1"/>
          </p:cNvSpPr>
          <p:nvPr>
            <p:ph idx="1"/>
          </p:nvPr>
        </p:nvSpPr>
        <p:spPr>
          <a:xfrm>
            <a:off x="364010" y="2259873"/>
            <a:ext cx="11459963" cy="3077704"/>
          </a:xfrm>
        </p:spPr>
        <p:txBody>
          <a:bodyPr>
            <a:normAutofit/>
          </a:bodyPr>
          <a:lstStyle/>
          <a:p>
            <a:pPr marL="0" indent="0">
              <a:buNone/>
            </a:pPr>
            <a:r>
              <a:rPr lang="en-GB" b="1" dirty="0">
                <a:solidFill>
                  <a:srgbClr val="01679B"/>
                </a:solidFill>
                <a:latin typeface="Indivisible SemiBold" panose="020B0503000000020004" pitchFamily="34" charset="77"/>
              </a:rPr>
              <a:t>Initial reaction: </a:t>
            </a:r>
            <a:r>
              <a:rPr lang="en-GB" dirty="0">
                <a:latin typeface="Indivisible" panose="020B0503000000020004" pitchFamily="34" charset="77"/>
              </a:rPr>
              <a:t>: Traditional taxi drivers protested Uber's disruption of their industry. Concerns are raised over worker rights and regulatory loopholes. </a:t>
            </a:r>
          </a:p>
          <a:p>
            <a:pPr marL="0" indent="0">
              <a:buNone/>
            </a:pPr>
            <a:r>
              <a:rPr lang="en-GB" b="1" dirty="0">
                <a:solidFill>
                  <a:srgbClr val="01679B"/>
                </a:solidFill>
                <a:latin typeface="Indivisible SemiBold" panose="020B0503000000020004" pitchFamily="34" charset="77"/>
              </a:rPr>
              <a:t>Now: </a:t>
            </a:r>
            <a:r>
              <a:rPr lang="en-GB" dirty="0">
                <a:latin typeface="Indivisible" panose="020B0503000000020004" pitchFamily="34" charset="77"/>
              </a:rPr>
              <a:t> </a:t>
            </a:r>
            <a:r>
              <a:rPr lang="en-GB" dirty="0" err="1">
                <a:latin typeface="Indivisible" panose="020B0503000000020004" pitchFamily="34" charset="77"/>
              </a:rPr>
              <a:t>OnRide</a:t>
            </a:r>
            <a:r>
              <a:rPr lang="en-GB" dirty="0">
                <a:latin typeface="Indivisible" panose="020B0503000000020004" pitchFamily="34" charset="77"/>
              </a:rPr>
              <a:t>-sharing services are a major part of urban transport. Gig work has become a widespread employment model, despite ongoing debates over labour rights. </a:t>
            </a:r>
            <a:endParaRPr lang="en-GB" dirty="0">
              <a:solidFill>
                <a:schemeClr val="bg1"/>
              </a:solidFill>
              <a:latin typeface="Indivisible" panose="020B0503000000020004" pitchFamily="34" charset="77"/>
            </a:endParaRPr>
          </a:p>
        </p:txBody>
      </p:sp>
      <p:sp>
        <p:nvSpPr>
          <p:cNvPr id="6" name="Title 1">
            <a:extLst>
              <a:ext uri="{FF2B5EF4-FFF2-40B4-BE49-F238E27FC236}">
                <a16:creationId xmlns:a16="http://schemas.microsoft.com/office/drawing/2014/main" id="{95FFFC74-1807-14D5-ADB5-FABE1A9CAEA9}"/>
              </a:ext>
            </a:extLst>
          </p:cNvPr>
          <p:cNvSpPr txBox="1">
            <a:spLocks noGrp="1"/>
          </p:cNvSpPr>
          <p:nvPr>
            <p:ph type="title" idx="4294967295"/>
          </p:nvPr>
        </p:nvSpPr>
        <p:spPr>
          <a:xfrm>
            <a:off x="364008" y="575605"/>
            <a:ext cx="1080670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78B7"/>
                </a:solidFill>
                <a:effectLst/>
                <a:uLnTx/>
                <a:uFillTx/>
                <a:latin typeface="Indivisible SemiBold" panose="020B0503000000020004" pitchFamily="34" charset="77"/>
                <a:ea typeface="+mj-ea"/>
                <a:cs typeface="+mj-cs"/>
              </a:rPr>
              <a:t>2010s – Ridesharing &amp; Gig Economy</a:t>
            </a:r>
          </a:p>
        </p:txBody>
      </p:sp>
      <p:sp>
        <p:nvSpPr>
          <p:cNvPr id="5" name="Title 1">
            <a:extLst>
              <a:ext uri="{FF2B5EF4-FFF2-40B4-BE49-F238E27FC236}">
                <a16:creationId xmlns:a16="http://schemas.microsoft.com/office/drawing/2014/main" id="{7D1D00C9-A119-1A6E-1690-554EEFC68AAE}"/>
              </a:ext>
            </a:extLst>
          </p:cNvPr>
          <p:cNvSpPr txBox="1">
            <a:spLocks/>
          </p:cNvSpPr>
          <p:nvPr/>
        </p:nvSpPr>
        <p:spPr>
          <a:xfrm>
            <a:off x="142055" y="5958018"/>
            <a:ext cx="4393514" cy="5750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solidFill>
                  <a:srgbClr val="0078B7"/>
                </a:solidFill>
                <a:latin typeface="Indivisible SemiBold" panose="020B0503000000020004" pitchFamily="34" charset="77"/>
              </a:rPr>
              <a:t>cultural context</a:t>
            </a:r>
          </a:p>
        </p:txBody>
      </p:sp>
    </p:spTree>
    <p:extLst>
      <p:ext uri="{BB962C8B-B14F-4D97-AF65-F5344CB8AC3E}">
        <p14:creationId xmlns:p14="http://schemas.microsoft.com/office/powerpoint/2010/main" val="1762462497"/>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348F3-B05F-F3CB-27EA-3481E281DCD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4FF05DB-C240-2E6B-CEC4-270122469EB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F8B1FCF3-4C28-AA3F-0CEA-D5CE3C01AA84}"/>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C8C56768-926E-51C9-A54D-01AE6AF4B8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79775" y="2164752"/>
            <a:ext cx="6632450" cy="2717090"/>
          </a:xfrm>
          <a:prstGeom prst="rect">
            <a:avLst/>
          </a:prstGeom>
        </p:spPr>
      </p:pic>
      <p:pic>
        <p:nvPicPr>
          <p:cNvPr id="4" name="Picture 3">
            <a:extLst>
              <a:ext uri="{FF2B5EF4-FFF2-40B4-BE49-F238E27FC236}">
                <a16:creationId xmlns:a16="http://schemas.microsoft.com/office/drawing/2014/main" id="{6DC8F114-935C-AF2B-1B98-0AD2707C38E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purple cell">
            <a:extLst>
              <a:ext uri="{FF2B5EF4-FFF2-40B4-BE49-F238E27FC236}">
                <a16:creationId xmlns:a16="http://schemas.microsoft.com/office/drawing/2014/main" id="{5C29AB71-DDD7-2715-02F5-C2EC0BBA5C3D}"/>
              </a:ext>
            </a:extLst>
          </p:cNvPr>
          <p:cNvPicPr>
            <a:picLocks noChangeAspect="1"/>
          </p:cNvPicPr>
          <p:nvPr/>
        </p:nvPicPr>
        <p:blipFill>
          <a:blip r:embed="rId4"/>
          <a:stretch>
            <a:fillRect/>
          </a:stretch>
        </p:blipFill>
        <p:spPr>
          <a:xfrm>
            <a:off x="5747410" y="1729127"/>
            <a:ext cx="1409700" cy="1143000"/>
          </a:xfrm>
          <a:prstGeom prst="rect">
            <a:avLst/>
          </a:prstGeom>
        </p:spPr>
      </p:pic>
      <p:sp>
        <p:nvSpPr>
          <p:cNvPr id="3" name="Content Placeholder 2">
            <a:extLst>
              <a:ext uri="{FF2B5EF4-FFF2-40B4-BE49-F238E27FC236}">
                <a16:creationId xmlns:a16="http://schemas.microsoft.com/office/drawing/2014/main" id="{22B41BA5-0B55-7325-7899-E9336A75EDCD}"/>
              </a:ext>
            </a:extLst>
          </p:cNvPr>
          <p:cNvSpPr>
            <a:spLocks noGrp="1"/>
          </p:cNvSpPr>
          <p:nvPr>
            <p:ph idx="1"/>
          </p:nvPr>
        </p:nvSpPr>
        <p:spPr>
          <a:xfrm>
            <a:off x="3319616" y="3146960"/>
            <a:ext cx="5904664" cy="1460049"/>
          </a:xfrm>
        </p:spPr>
        <p:txBody>
          <a:bodyPr>
            <a:normAutofit fontScale="77500" lnSpcReduction="20000"/>
          </a:bodyPr>
          <a:lstStyle/>
          <a:p>
            <a:pPr marL="0" indent="0">
              <a:lnSpc>
                <a:spcPct val="120000"/>
              </a:lnSpc>
              <a:buNone/>
            </a:pPr>
            <a:r>
              <a:rPr lang="en-GB" dirty="0">
                <a:solidFill>
                  <a:schemeClr val="bg1"/>
                </a:solidFill>
                <a:latin typeface="Indivisible" panose="020B0503000000020004" pitchFamily="34" charset="77"/>
              </a:rPr>
              <a:t>Growth of </a:t>
            </a:r>
            <a:r>
              <a:rPr lang="en-GB" dirty="0" err="1">
                <a:solidFill>
                  <a:schemeClr val="bg1"/>
                </a:solidFill>
                <a:latin typeface="Indivisible" panose="020B0503000000020004" pitchFamily="34" charset="77"/>
              </a:rPr>
              <a:t>FemTech</a:t>
            </a:r>
            <a:r>
              <a:rPr lang="en-GB" dirty="0">
                <a:solidFill>
                  <a:schemeClr val="bg1"/>
                </a:solidFill>
                <a:latin typeface="Indivisible" panose="020B0503000000020004" pitchFamily="34" charset="77"/>
              </a:rPr>
              <a:t>, for example period-tracking apps such as Clue, Flo, and Ava, which revolutionize individuals’ knowledge and awareness of their menstrual cycles. </a:t>
            </a:r>
          </a:p>
        </p:txBody>
      </p:sp>
      <p:sp>
        <p:nvSpPr>
          <p:cNvPr id="2" name="Title 1">
            <a:extLst>
              <a:ext uri="{FF2B5EF4-FFF2-40B4-BE49-F238E27FC236}">
                <a16:creationId xmlns:a16="http://schemas.microsoft.com/office/drawing/2014/main" id="{A0513499-29ED-C7A5-A350-3478E1931B14}"/>
              </a:ext>
            </a:extLst>
          </p:cNvPr>
          <p:cNvSpPr>
            <a:spLocks noGrp="1"/>
          </p:cNvSpPr>
          <p:nvPr>
            <p:ph type="title"/>
          </p:nvPr>
        </p:nvSpPr>
        <p:spPr>
          <a:xfrm>
            <a:off x="3319616" y="2196844"/>
            <a:ext cx="5111865" cy="1325563"/>
          </a:xfrm>
        </p:spPr>
        <p:txBody>
          <a:bodyPr>
            <a:normAutofit/>
          </a:bodyPr>
          <a:lstStyle/>
          <a:p>
            <a:r>
              <a:rPr lang="en-GB" sz="4000" b="1" dirty="0">
                <a:solidFill>
                  <a:schemeClr val="bg1"/>
                </a:solidFill>
                <a:latin typeface="Indivisible SemiBold" panose="020B0503000000020004" pitchFamily="34" charset="77"/>
              </a:rPr>
              <a:t>2010</a:t>
            </a:r>
          </a:p>
        </p:txBody>
      </p:sp>
      <p:sp>
        <p:nvSpPr>
          <p:cNvPr id="6" name="Title 1">
            <a:extLst>
              <a:ext uri="{FF2B5EF4-FFF2-40B4-BE49-F238E27FC236}">
                <a16:creationId xmlns:a16="http://schemas.microsoft.com/office/drawing/2014/main" id="{D63F5B28-674E-EE42-BA49-991E1551B967}"/>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2010s</a:t>
            </a:r>
          </a:p>
        </p:txBody>
      </p:sp>
    </p:spTree>
    <p:extLst>
      <p:ext uri="{BB962C8B-B14F-4D97-AF65-F5344CB8AC3E}">
        <p14:creationId xmlns:p14="http://schemas.microsoft.com/office/powerpoint/2010/main" val="207514639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EF3B9-00AC-4A13-156E-9D9785B1A5C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10EB404-EA8B-7232-EAF7-22B9C230394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76D96D8D-55D2-9069-6DF7-CFE8074BA57B}"/>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696CFD5E-F986-B210-16DF-E0D0C86D4F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07213" y="1798029"/>
            <a:ext cx="6988710" cy="3808536"/>
          </a:xfrm>
          <a:prstGeom prst="rect">
            <a:avLst/>
          </a:prstGeom>
        </p:spPr>
      </p:pic>
      <p:pic>
        <p:nvPicPr>
          <p:cNvPr id="4" name="Picture 3">
            <a:extLst>
              <a:ext uri="{FF2B5EF4-FFF2-40B4-BE49-F238E27FC236}">
                <a16:creationId xmlns:a16="http://schemas.microsoft.com/office/drawing/2014/main" id="{28385EA4-1932-8C80-FFE4-7680115575B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54638" y="5616085"/>
            <a:ext cx="2064527" cy="1059669"/>
          </a:xfrm>
          <a:prstGeom prst="rect">
            <a:avLst/>
          </a:prstGeom>
        </p:spPr>
      </p:pic>
      <p:pic>
        <p:nvPicPr>
          <p:cNvPr id="5" name="Picture 4">
            <a:extLst>
              <a:ext uri="{FF2B5EF4-FFF2-40B4-BE49-F238E27FC236}">
                <a16:creationId xmlns:a16="http://schemas.microsoft.com/office/drawing/2014/main" id="{8163F57C-BCC2-1B8B-578F-7FAB8FAC513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54681" y="1311562"/>
            <a:ext cx="2804638" cy="2631128"/>
          </a:xfrm>
          <a:prstGeom prst="rect">
            <a:avLst/>
          </a:prstGeom>
        </p:spPr>
      </p:pic>
      <p:pic>
        <p:nvPicPr>
          <p:cNvPr id="9" name="Picture 8">
            <a:extLst>
              <a:ext uri="{FF2B5EF4-FFF2-40B4-BE49-F238E27FC236}">
                <a16:creationId xmlns:a16="http://schemas.microsoft.com/office/drawing/2014/main" id="{E9DD37EE-C0A6-1553-F821-E6E0BF39188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91712" y="1445792"/>
            <a:ext cx="2530575" cy="2384580"/>
          </a:xfrm>
          <a:prstGeom prst="rect">
            <a:avLst/>
          </a:prstGeom>
        </p:spPr>
      </p:pic>
      <p:pic>
        <p:nvPicPr>
          <p:cNvPr id="12" name="Picture 11" descr="A green cell">
            <a:extLst>
              <a:ext uri="{FF2B5EF4-FFF2-40B4-BE49-F238E27FC236}">
                <a16:creationId xmlns:a16="http://schemas.microsoft.com/office/drawing/2014/main" id="{3981D199-D132-88FE-2FEE-A63CE6228A8E}"/>
              </a:ext>
            </a:extLst>
          </p:cNvPr>
          <p:cNvPicPr>
            <a:picLocks noChangeAspect="1"/>
          </p:cNvPicPr>
          <p:nvPr/>
        </p:nvPicPr>
        <p:blipFill>
          <a:blip r:embed="rId7"/>
          <a:stretch>
            <a:fillRect/>
          </a:stretch>
        </p:blipFill>
        <p:spPr>
          <a:xfrm>
            <a:off x="5236136" y="1349902"/>
            <a:ext cx="1485900" cy="1143000"/>
          </a:xfrm>
          <a:prstGeom prst="rect">
            <a:avLst/>
          </a:prstGeom>
        </p:spPr>
      </p:pic>
      <p:sp>
        <p:nvSpPr>
          <p:cNvPr id="3" name="Content Placeholder 2">
            <a:extLst>
              <a:ext uri="{FF2B5EF4-FFF2-40B4-BE49-F238E27FC236}">
                <a16:creationId xmlns:a16="http://schemas.microsoft.com/office/drawing/2014/main" id="{A6C97764-EC4C-62E2-8BD8-7AC0EA881584}"/>
              </a:ext>
            </a:extLst>
          </p:cNvPr>
          <p:cNvSpPr>
            <a:spLocks noGrp="1"/>
          </p:cNvSpPr>
          <p:nvPr>
            <p:ph idx="1"/>
          </p:nvPr>
        </p:nvSpPr>
        <p:spPr>
          <a:xfrm>
            <a:off x="3611424" y="2780237"/>
            <a:ext cx="5904664" cy="2631128"/>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Margaret Atwood’s </a:t>
            </a:r>
            <a:r>
              <a:rPr lang="en-GB" dirty="0" err="1">
                <a:solidFill>
                  <a:schemeClr val="bg1"/>
                </a:solidFill>
                <a:latin typeface="Indivisible" panose="020B0503000000020004" pitchFamily="34" charset="77"/>
              </a:rPr>
              <a:t>Maddaddam</a:t>
            </a:r>
            <a:r>
              <a:rPr lang="en-GB" dirty="0">
                <a:solidFill>
                  <a:schemeClr val="bg1"/>
                </a:solidFill>
                <a:latin typeface="Indivisible" panose="020B0503000000020004" pitchFamily="34" charset="77"/>
              </a:rPr>
              <a:t> trilogy was completed. These speculative novels are set shortly before, and in the aftermath of, a bio-engineered apocalyptic event. They explore how relationships between the art, nature and technology change under a system of advanced capitalism and imagine some possible effects of genetic engineering. </a:t>
            </a:r>
          </a:p>
        </p:txBody>
      </p:sp>
      <p:sp>
        <p:nvSpPr>
          <p:cNvPr id="2" name="Title 1">
            <a:extLst>
              <a:ext uri="{FF2B5EF4-FFF2-40B4-BE49-F238E27FC236}">
                <a16:creationId xmlns:a16="http://schemas.microsoft.com/office/drawing/2014/main" id="{9E629497-AF1D-0B81-45DE-F1D4158B583B}"/>
              </a:ext>
            </a:extLst>
          </p:cNvPr>
          <p:cNvSpPr>
            <a:spLocks noGrp="1"/>
          </p:cNvSpPr>
          <p:nvPr>
            <p:ph type="title"/>
          </p:nvPr>
        </p:nvSpPr>
        <p:spPr>
          <a:xfrm>
            <a:off x="3611424" y="1830121"/>
            <a:ext cx="8714350" cy="1325563"/>
          </a:xfrm>
        </p:spPr>
        <p:txBody>
          <a:bodyPr>
            <a:normAutofit/>
          </a:bodyPr>
          <a:lstStyle/>
          <a:p>
            <a:r>
              <a:rPr lang="en-GB" sz="4000" b="1" dirty="0">
                <a:solidFill>
                  <a:schemeClr val="bg1"/>
                </a:solidFill>
                <a:latin typeface="Indivisible SemiBold" panose="020B0503000000020004" pitchFamily="34" charset="77"/>
              </a:rPr>
              <a:t>2013</a:t>
            </a:r>
          </a:p>
        </p:txBody>
      </p:sp>
      <p:sp>
        <p:nvSpPr>
          <p:cNvPr id="6" name="Title 1">
            <a:extLst>
              <a:ext uri="{FF2B5EF4-FFF2-40B4-BE49-F238E27FC236}">
                <a16:creationId xmlns:a16="http://schemas.microsoft.com/office/drawing/2014/main" id="{1BE2B00C-B1EC-1840-ED36-547943B62A3C}"/>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2010s</a:t>
            </a:r>
          </a:p>
        </p:txBody>
      </p:sp>
    </p:spTree>
    <p:extLst>
      <p:ext uri="{BB962C8B-B14F-4D97-AF65-F5344CB8AC3E}">
        <p14:creationId xmlns:p14="http://schemas.microsoft.com/office/powerpoint/2010/main" val="620048449"/>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2B6CE-2DD7-BDE6-2FBC-4CE68C14F416}"/>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5C3DA4EA-A5B7-2722-71F2-5F25C87E4C9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gradFill flip="none" rotWithShape="1">
            <a:gsLst>
              <a:gs pos="0">
                <a:srgbClr val="2D4F72"/>
              </a:gs>
              <a:gs pos="50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4EA92979-D882-8F2A-F699-20AB14295460}"/>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2D4F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91254274-7999-B87E-D922-0EE0E6267E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33600" y="1645934"/>
            <a:ext cx="8485773" cy="3876976"/>
          </a:xfrm>
          <a:prstGeom prst="rect">
            <a:avLst/>
          </a:prstGeom>
        </p:spPr>
      </p:pic>
      <p:pic>
        <p:nvPicPr>
          <p:cNvPr id="25" name="Picture 24">
            <a:extLst>
              <a:ext uri="{FF2B5EF4-FFF2-40B4-BE49-F238E27FC236}">
                <a16:creationId xmlns:a16="http://schemas.microsoft.com/office/drawing/2014/main" id="{92B0F03B-92B9-F09F-C521-845DB2B492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683" y="5522910"/>
            <a:ext cx="2454516" cy="1259840"/>
          </a:xfrm>
          <a:prstGeom prst="rect">
            <a:avLst/>
          </a:prstGeom>
        </p:spPr>
      </p:pic>
      <p:pic>
        <p:nvPicPr>
          <p:cNvPr id="7" name="Picture 6" descr="A blue cell">
            <a:extLst>
              <a:ext uri="{FF2B5EF4-FFF2-40B4-BE49-F238E27FC236}">
                <a16:creationId xmlns:a16="http://schemas.microsoft.com/office/drawing/2014/main" id="{F9B85E7E-F4A4-907D-1D11-EEDB5B1934C4}"/>
              </a:ext>
            </a:extLst>
          </p:cNvPr>
          <p:cNvPicPr>
            <a:picLocks noChangeAspect="1"/>
          </p:cNvPicPr>
          <p:nvPr/>
        </p:nvPicPr>
        <p:blipFill>
          <a:blip r:embed="rId4"/>
          <a:stretch>
            <a:fillRect/>
          </a:stretch>
        </p:blipFill>
        <p:spPr>
          <a:xfrm>
            <a:off x="8152069" y="4906960"/>
            <a:ext cx="1701800" cy="1231900"/>
          </a:xfrm>
          <a:prstGeom prst="rect">
            <a:avLst/>
          </a:prstGeom>
        </p:spPr>
      </p:pic>
      <p:sp>
        <p:nvSpPr>
          <p:cNvPr id="3" name="Content Placeholder 2">
            <a:extLst>
              <a:ext uri="{FF2B5EF4-FFF2-40B4-BE49-F238E27FC236}">
                <a16:creationId xmlns:a16="http://schemas.microsoft.com/office/drawing/2014/main" id="{43DF0386-930C-5FE2-54E0-BDFBB159E208}"/>
              </a:ext>
            </a:extLst>
          </p:cNvPr>
          <p:cNvSpPr>
            <a:spLocks noGrp="1"/>
          </p:cNvSpPr>
          <p:nvPr>
            <p:ph idx="1"/>
          </p:nvPr>
        </p:nvSpPr>
        <p:spPr>
          <a:xfrm>
            <a:off x="2842577" y="2930997"/>
            <a:ext cx="7215823" cy="2622969"/>
          </a:xfrm>
        </p:spPr>
        <p:txBody>
          <a:bodyPr>
            <a:noAutofit/>
          </a:bodyPr>
          <a:lstStyle/>
          <a:p>
            <a:pPr marL="0" indent="0">
              <a:buNone/>
            </a:pPr>
            <a:r>
              <a:rPr lang="en-GB" sz="2400" dirty="0">
                <a:solidFill>
                  <a:schemeClr val="bg1"/>
                </a:solidFill>
                <a:latin typeface="Indivisible" panose="020B0503000000020004" pitchFamily="34" charset="77"/>
              </a:rPr>
              <a:t>Gregor Mendel, an Austrian Abbot, began experiments on pea plants to study how traits were passed down from generation to generation. His work was not recognised during his lifetime, but its significance was recognised in the early twentieth century. </a:t>
            </a:r>
          </a:p>
        </p:txBody>
      </p:sp>
      <p:sp>
        <p:nvSpPr>
          <p:cNvPr id="2" name="Title 1">
            <a:extLst>
              <a:ext uri="{FF2B5EF4-FFF2-40B4-BE49-F238E27FC236}">
                <a16:creationId xmlns:a16="http://schemas.microsoft.com/office/drawing/2014/main" id="{06268993-13AD-9E1E-D414-E1C39FA6FD16}"/>
              </a:ext>
            </a:extLst>
          </p:cNvPr>
          <p:cNvSpPr>
            <a:spLocks noGrp="1"/>
          </p:cNvSpPr>
          <p:nvPr>
            <p:ph type="title"/>
          </p:nvPr>
        </p:nvSpPr>
        <p:spPr>
          <a:xfrm>
            <a:off x="2842577" y="1824484"/>
            <a:ext cx="4119688" cy="1325563"/>
          </a:xfrm>
        </p:spPr>
        <p:txBody>
          <a:bodyPr>
            <a:normAutofit/>
          </a:bodyPr>
          <a:lstStyle/>
          <a:p>
            <a:r>
              <a:rPr lang="en-GB" sz="4000" b="1" dirty="0">
                <a:solidFill>
                  <a:schemeClr val="bg1"/>
                </a:solidFill>
                <a:latin typeface="Indivisible SemiBold" panose="020B0503000000020004" pitchFamily="34" charset="77"/>
              </a:rPr>
              <a:t>1856</a:t>
            </a:r>
          </a:p>
        </p:txBody>
      </p:sp>
      <p:sp>
        <p:nvSpPr>
          <p:cNvPr id="6" name="Title 1">
            <a:extLst>
              <a:ext uri="{FF2B5EF4-FFF2-40B4-BE49-F238E27FC236}">
                <a16:creationId xmlns:a16="http://schemas.microsoft.com/office/drawing/2014/main" id="{482F60C6-231A-94E3-079E-E056906A60AB}"/>
              </a:ext>
            </a:extLst>
          </p:cNvPr>
          <p:cNvSpPr txBox="1">
            <a:spLocks/>
          </p:cNvSpPr>
          <p:nvPr/>
        </p:nvSpPr>
        <p:spPr>
          <a:xfrm>
            <a:off x="3170717" y="15702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chemeClr val="bg1"/>
                </a:solidFill>
                <a:latin typeface="Indivisible SemiBold" panose="020B0503000000020004" pitchFamily="34" charset="77"/>
              </a:rPr>
              <a:t>1800s</a:t>
            </a:r>
          </a:p>
        </p:txBody>
      </p:sp>
    </p:spTree>
    <p:extLst>
      <p:ext uri="{BB962C8B-B14F-4D97-AF65-F5344CB8AC3E}">
        <p14:creationId xmlns:p14="http://schemas.microsoft.com/office/powerpoint/2010/main" val="209235823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670F2-E531-C885-5CE5-41F01F4D05B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76128AF-05F5-5B99-A5E3-B7AC1FF5F43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6772B2C3-6852-28EE-978A-B5B3EB2DFA6B}"/>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F7EC0F14-570F-464B-09EF-A689C368424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66557" y="1933309"/>
            <a:ext cx="6708558" cy="3073033"/>
          </a:xfrm>
          <a:prstGeom prst="rect">
            <a:avLst/>
          </a:prstGeom>
        </p:spPr>
      </p:pic>
      <p:pic>
        <p:nvPicPr>
          <p:cNvPr id="4" name="Picture 3">
            <a:extLst>
              <a:ext uri="{FF2B5EF4-FFF2-40B4-BE49-F238E27FC236}">
                <a16:creationId xmlns:a16="http://schemas.microsoft.com/office/drawing/2014/main" id="{D8118571-8464-2B8E-B75D-6186B5E33F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yellow cell">
            <a:extLst>
              <a:ext uri="{FF2B5EF4-FFF2-40B4-BE49-F238E27FC236}">
                <a16:creationId xmlns:a16="http://schemas.microsoft.com/office/drawing/2014/main" id="{3AD22990-7099-15F8-EB9D-0A735C3ACC5D}"/>
              </a:ext>
            </a:extLst>
          </p:cNvPr>
          <p:cNvPicPr>
            <a:picLocks noChangeAspect="1"/>
          </p:cNvPicPr>
          <p:nvPr/>
        </p:nvPicPr>
        <p:blipFill>
          <a:blip r:embed="rId4"/>
          <a:stretch>
            <a:fillRect/>
          </a:stretch>
        </p:blipFill>
        <p:spPr>
          <a:xfrm>
            <a:off x="5187950" y="1281983"/>
            <a:ext cx="1816100" cy="1346200"/>
          </a:xfrm>
          <a:prstGeom prst="rect">
            <a:avLst/>
          </a:prstGeom>
        </p:spPr>
      </p:pic>
      <p:pic>
        <p:nvPicPr>
          <p:cNvPr id="11" name="Picture 10" descr="A blue cell">
            <a:extLst>
              <a:ext uri="{FF2B5EF4-FFF2-40B4-BE49-F238E27FC236}">
                <a16:creationId xmlns:a16="http://schemas.microsoft.com/office/drawing/2014/main" id="{03F67136-2ACB-F6B1-05E2-90E5FEE7FB96}"/>
              </a:ext>
            </a:extLst>
          </p:cNvPr>
          <p:cNvPicPr>
            <a:picLocks noChangeAspect="1"/>
          </p:cNvPicPr>
          <p:nvPr/>
        </p:nvPicPr>
        <p:blipFill>
          <a:blip r:embed="rId5"/>
          <a:stretch>
            <a:fillRect/>
          </a:stretch>
        </p:blipFill>
        <p:spPr>
          <a:xfrm>
            <a:off x="1773508" y="4272915"/>
            <a:ext cx="1435100" cy="1143000"/>
          </a:xfrm>
          <a:prstGeom prst="rect">
            <a:avLst/>
          </a:prstGeom>
        </p:spPr>
      </p:pic>
      <p:sp>
        <p:nvSpPr>
          <p:cNvPr id="3" name="Content Placeholder 2">
            <a:extLst>
              <a:ext uri="{FF2B5EF4-FFF2-40B4-BE49-F238E27FC236}">
                <a16:creationId xmlns:a16="http://schemas.microsoft.com/office/drawing/2014/main" id="{A073B8D8-9A92-E236-0A48-30F8CB639460}"/>
              </a:ext>
            </a:extLst>
          </p:cNvPr>
          <p:cNvSpPr>
            <a:spLocks noGrp="1"/>
          </p:cNvSpPr>
          <p:nvPr>
            <p:ph idx="1"/>
          </p:nvPr>
        </p:nvSpPr>
        <p:spPr>
          <a:xfrm>
            <a:off x="3477650" y="2915518"/>
            <a:ext cx="5904664" cy="2193773"/>
          </a:xfrm>
        </p:spPr>
        <p:txBody>
          <a:bodyPr>
            <a:normAutofit fontScale="85000" lnSpcReduction="10000"/>
          </a:bodyPr>
          <a:lstStyle/>
          <a:p>
            <a:pPr marL="0" indent="0">
              <a:lnSpc>
                <a:spcPct val="110000"/>
              </a:lnSpc>
              <a:buNone/>
            </a:pPr>
            <a:r>
              <a:rPr lang="en-GB" dirty="0">
                <a:solidFill>
                  <a:schemeClr val="bg1"/>
                </a:solidFill>
                <a:latin typeface="Indivisible" panose="020B0503000000020004" pitchFamily="34" charset="77"/>
              </a:rPr>
              <a:t>First publication on CRISPR titled ‘The new frontier of genome engineering with CRISPR-Cas9’ by Doudna and Charpentier showed a link between bacteria and genome editing. </a:t>
            </a:r>
          </a:p>
        </p:txBody>
      </p:sp>
      <p:sp>
        <p:nvSpPr>
          <p:cNvPr id="2" name="Title 1">
            <a:extLst>
              <a:ext uri="{FF2B5EF4-FFF2-40B4-BE49-F238E27FC236}">
                <a16:creationId xmlns:a16="http://schemas.microsoft.com/office/drawing/2014/main" id="{992EF44B-E770-59EE-ECEA-E19ED183A01A}"/>
              </a:ext>
            </a:extLst>
          </p:cNvPr>
          <p:cNvSpPr>
            <a:spLocks noGrp="1"/>
          </p:cNvSpPr>
          <p:nvPr>
            <p:ph type="title"/>
          </p:nvPr>
        </p:nvSpPr>
        <p:spPr>
          <a:xfrm>
            <a:off x="3477650" y="1965402"/>
            <a:ext cx="8714350" cy="1325563"/>
          </a:xfrm>
        </p:spPr>
        <p:txBody>
          <a:bodyPr>
            <a:normAutofit/>
          </a:bodyPr>
          <a:lstStyle/>
          <a:p>
            <a:r>
              <a:rPr lang="en-GB" sz="4000" b="1" dirty="0">
                <a:solidFill>
                  <a:schemeClr val="bg1"/>
                </a:solidFill>
                <a:latin typeface="Indivisible SemiBold" panose="020B0503000000020004" pitchFamily="34" charset="77"/>
              </a:rPr>
              <a:t>2014</a:t>
            </a:r>
          </a:p>
        </p:txBody>
      </p:sp>
      <p:sp>
        <p:nvSpPr>
          <p:cNvPr id="6" name="Title 1">
            <a:extLst>
              <a:ext uri="{FF2B5EF4-FFF2-40B4-BE49-F238E27FC236}">
                <a16:creationId xmlns:a16="http://schemas.microsoft.com/office/drawing/2014/main" id="{D5A89CE0-B5C4-7C1C-C47F-C9DF6FA484B8}"/>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2010s</a:t>
            </a:r>
          </a:p>
        </p:txBody>
      </p:sp>
    </p:spTree>
    <p:extLst>
      <p:ext uri="{BB962C8B-B14F-4D97-AF65-F5344CB8AC3E}">
        <p14:creationId xmlns:p14="http://schemas.microsoft.com/office/powerpoint/2010/main" val="410699446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07687-B984-48DD-8866-24F4B4ADDFD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EC1F10D-5812-C73B-40EA-326FC91F86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4D7A6EA3-7014-9130-784A-57D2CE9F93BC}"/>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2065CD4F-F688-23CB-81E3-0176C080E7B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2240107"/>
            <a:ext cx="6834331" cy="2631128"/>
          </a:xfrm>
          <a:prstGeom prst="rect">
            <a:avLst/>
          </a:prstGeom>
        </p:spPr>
      </p:pic>
      <p:pic>
        <p:nvPicPr>
          <p:cNvPr id="4" name="Picture 3">
            <a:extLst>
              <a:ext uri="{FF2B5EF4-FFF2-40B4-BE49-F238E27FC236}">
                <a16:creationId xmlns:a16="http://schemas.microsoft.com/office/drawing/2014/main" id="{1F1F53A8-91ED-C020-055E-755D5A1E9A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red cell">
            <a:extLst>
              <a:ext uri="{FF2B5EF4-FFF2-40B4-BE49-F238E27FC236}">
                <a16:creationId xmlns:a16="http://schemas.microsoft.com/office/drawing/2014/main" id="{795F2FBF-805C-350D-F7D6-71A210DBF8A4}"/>
              </a:ext>
            </a:extLst>
          </p:cNvPr>
          <p:cNvPicPr>
            <a:picLocks noChangeAspect="1"/>
          </p:cNvPicPr>
          <p:nvPr/>
        </p:nvPicPr>
        <p:blipFill>
          <a:blip r:embed="rId4"/>
          <a:stretch>
            <a:fillRect/>
          </a:stretch>
        </p:blipFill>
        <p:spPr>
          <a:xfrm>
            <a:off x="5079093" y="1768830"/>
            <a:ext cx="1511300" cy="1143000"/>
          </a:xfrm>
          <a:prstGeom prst="rect">
            <a:avLst/>
          </a:prstGeom>
        </p:spPr>
      </p:pic>
      <p:sp>
        <p:nvSpPr>
          <p:cNvPr id="3" name="Content Placeholder 2">
            <a:extLst>
              <a:ext uri="{FF2B5EF4-FFF2-40B4-BE49-F238E27FC236}">
                <a16:creationId xmlns:a16="http://schemas.microsoft.com/office/drawing/2014/main" id="{1ADAEBED-CCCF-FE70-E409-337514D54D5C}"/>
              </a:ext>
            </a:extLst>
          </p:cNvPr>
          <p:cNvSpPr>
            <a:spLocks noGrp="1"/>
          </p:cNvSpPr>
          <p:nvPr>
            <p:ph idx="1"/>
          </p:nvPr>
        </p:nvSpPr>
        <p:spPr>
          <a:xfrm>
            <a:off x="3235545" y="3222315"/>
            <a:ext cx="5904664" cy="1460049"/>
          </a:xfrm>
        </p:spPr>
        <p:txBody>
          <a:bodyPr>
            <a:normAutofit fontScale="85000" lnSpcReduction="20000"/>
          </a:bodyPr>
          <a:lstStyle/>
          <a:p>
            <a:pPr marL="0" indent="0">
              <a:lnSpc>
                <a:spcPct val="110000"/>
              </a:lnSpc>
              <a:buNone/>
            </a:pPr>
            <a:r>
              <a:rPr lang="en-GB" dirty="0">
                <a:solidFill>
                  <a:schemeClr val="bg1"/>
                </a:solidFill>
                <a:latin typeface="Indivisible" panose="020B0503000000020004" pitchFamily="34" charset="77"/>
              </a:rPr>
              <a:t>‘Social’ egg freezing (done for non-medical reasons) becomes a workplace benefit at Apple and Facebook to attract women into the workforce. </a:t>
            </a:r>
          </a:p>
        </p:txBody>
      </p:sp>
      <p:sp>
        <p:nvSpPr>
          <p:cNvPr id="2" name="Title 1">
            <a:extLst>
              <a:ext uri="{FF2B5EF4-FFF2-40B4-BE49-F238E27FC236}">
                <a16:creationId xmlns:a16="http://schemas.microsoft.com/office/drawing/2014/main" id="{D2438F37-1EB4-8666-7594-44922CC5360F}"/>
              </a:ext>
            </a:extLst>
          </p:cNvPr>
          <p:cNvSpPr>
            <a:spLocks noGrp="1"/>
          </p:cNvSpPr>
          <p:nvPr>
            <p:ph type="title"/>
          </p:nvPr>
        </p:nvSpPr>
        <p:spPr>
          <a:xfrm>
            <a:off x="3235545" y="2272199"/>
            <a:ext cx="8714350" cy="1325563"/>
          </a:xfrm>
        </p:spPr>
        <p:txBody>
          <a:bodyPr>
            <a:normAutofit/>
          </a:bodyPr>
          <a:lstStyle/>
          <a:p>
            <a:r>
              <a:rPr lang="en-GB" sz="4000" b="1" dirty="0">
                <a:solidFill>
                  <a:schemeClr val="bg1"/>
                </a:solidFill>
                <a:latin typeface="Indivisible SemiBold" panose="020B0503000000020004" pitchFamily="34" charset="77"/>
              </a:rPr>
              <a:t>2014</a:t>
            </a:r>
          </a:p>
        </p:txBody>
      </p:sp>
      <p:sp>
        <p:nvSpPr>
          <p:cNvPr id="6" name="Title 1">
            <a:extLst>
              <a:ext uri="{FF2B5EF4-FFF2-40B4-BE49-F238E27FC236}">
                <a16:creationId xmlns:a16="http://schemas.microsoft.com/office/drawing/2014/main" id="{44D06EE7-CFD5-7199-C5FD-6317B106DB40}"/>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2010s</a:t>
            </a:r>
          </a:p>
        </p:txBody>
      </p:sp>
    </p:spTree>
    <p:extLst>
      <p:ext uri="{BB962C8B-B14F-4D97-AF65-F5344CB8AC3E}">
        <p14:creationId xmlns:p14="http://schemas.microsoft.com/office/powerpoint/2010/main" val="29016725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19F8A-67FD-DFF3-498A-F843EB1C409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6A496C0-3D58-A977-03B6-130E4C85A71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9D485D7D-7163-34FA-C77D-BB5D4E6F0C71}"/>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A56EA0F6-D29C-96E4-7540-7C88376F16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2131" y="1859228"/>
            <a:ext cx="6853752" cy="3139543"/>
          </a:xfrm>
          <a:prstGeom prst="rect">
            <a:avLst/>
          </a:prstGeom>
        </p:spPr>
      </p:pic>
      <p:pic>
        <p:nvPicPr>
          <p:cNvPr id="4" name="Picture 3">
            <a:extLst>
              <a:ext uri="{FF2B5EF4-FFF2-40B4-BE49-F238E27FC236}">
                <a16:creationId xmlns:a16="http://schemas.microsoft.com/office/drawing/2014/main" id="{36AA2373-87E1-166A-2F70-A5E713118E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5" name="Picture 4">
            <a:extLst>
              <a:ext uri="{FF2B5EF4-FFF2-40B4-BE49-F238E27FC236}">
                <a16:creationId xmlns:a16="http://schemas.microsoft.com/office/drawing/2014/main" id="{7CA37308-8629-26F1-EDD3-6E1FF65C27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93666" y="2301765"/>
            <a:ext cx="3615639" cy="2225866"/>
          </a:xfrm>
          <a:prstGeom prst="rect">
            <a:avLst/>
          </a:prstGeom>
        </p:spPr>
      </p:pic>
      <p:pic>
        <p:nvPicPr>
          <p:cNvPr id="9" name="Picture 8">
            <a:extLst>
              <a:ext uri="{FF2B5EF4-FFF2-40B4-BE49-F238E27FC236}">
                <a16:creationId xmlns:a16="http://schemas.microsoft.com/office/drawing/2014/main" id="{0DB036AA-0AE2-6984-1E4D-43F88B8528C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60767" y="2480076"/>
            <a:ext cx="3325493" cy="1872377"/>
          </a:xfrm>
          <a:prstGeom prst="rect">
            <a:avLst/>
          </a:prstGeom>
        </p:spPr>
      </p:pic>
      <p:pic>
        <p:nvPicPr>
          <p:cNvPr id="12" name="Picture 11" descr="A yellow cell">
            <a:extLst>
              <a:ext uri="{FF2B5EF4-FFF2-40B4-BE49-F238E27FC236}">
                <a16:creationId xmlns:a16="http://schemas.microsoft.com/office/drawing/2014/main" id="{D6C8CB66-2944-9920-5586-50810CEE9F23}"/>
              </a:ext>
            </a:extLst>
          </p:cNvPr>
          <p:cNvPicPr>
            <a:picLocks noChangeAspect="1"/>
          </p:cNvPicPr>
          <p:nvPr/>
        </p:nvPicPr>
        <p:blipFill>
          <a:blip r:embed="rId7"/>
          <a:stretch>
            <a:fillRect/>
          </a:stretch>
        </p:blipFill>
        <p:spPr>
          <a:xfrm>
            <a:off x="5539509" y="4589976"/>
            <a:ext cx="1778000" cy="1435100"/>
          </a:xfrm>
          <a:prstGeom prst="rect">
            <a:avLst/>
          </a:prstGeom>
        </p:spPr>
      </p:pic>
      <p:pic>
        <p:nvPicPr>
          <p:cNvPr id="15" name="Picture 14" descr="A blue cell">
            <a:extLst>
              <a:ext uri="{FF2B5EF4-FFF2-40B4-BE49-F238E27FC236}">
                <a16:creationId xmlns:a16="http://schemas.microsoft.com/office/drawing/2014/main" id="{53B14452-B636-A6B0-D6B1-4D1C809553E5}"/>
              </a:ext>
            </a:extLst>
          </p:cNvPr>
          <p:cNvPicPr>
            <a:picLocks noChangeAspect="1"/>
          </p:cNvPicPr>
          <p:nvPr/>
        </p:nvPicPr>
        <p:blipFill>
          <a:blip r:embed="rId8"/>
          <a:stretch>
            <a:fillRect/>
          </a:stretch>
        </p:blipFill>
        <p:spPr>
          <a:xfrm>
            <a:off x="3575739" y="1480242"/>
            <a:ext cx="1435100" cy="1143000"/>
          </a:xfrm>
          <a:prstGeom prst="rect">
            <a:avLst/>
          </a:prstGeom>
        </p:spPr>
      </p:pic>
      <p:sp>
        <p:nvSpPr>
          <p:cNvPr id="3" name="Content Placeholder 2">
            <a:extLst>
              <a:ext uri="{FF2B5EF4-FFF2-40B4-BE49-F238E27FC236}">
                <a16:creationId xmlns:a16="http://schemas.microsoft.com/office/drawing/2014/main" id="{FFF9BC47-4434-26DD-79CB-E62A6C06F45E}"/>
              </a:ext>
            </a:extLst>
          </p:cNvPr>
          <p:cNvSpPr>
            <a:spLocks noGrp="1"/>
          </p:cNvSpPr>
          <p:nvPr>
            <p:ph idx="1"/>
          </p:nvPr>
        </p:nvSpPr>
        <p:spPr>
          <a:xfrm>
            <a:off x="1543224" y="2805812"/>
            <a:ext cx="5904664" cy="2225865"/>
          </a:xfrm>
        </p:spPr>
        <p:txBody>
          <a:bodyPr>
            <a:normAutofit fontScale="62500" lnSpcReduction="20000"/>
          </a:bodyPr>
          <a:lstStyle/>
          <a:p>
            <a:pPr marL="0" indent="0">
              <a:lnSpc>
                <a:spcPct val="120000"/>
              </a:lnSpc>
              <a:buNone/>
            </a:pPr>
            <a:r>
              <a:rPr lang="en-GB" dirty="0">
                <a:solidFill>
                  <a:schemeClr val="bg1"/>
                </a:solidFill>
                <a:latin typeface="Indivisible" panose="020B0503000000020004" pitchFamily="34" charset="77"/>
              </a:rPr>
              <a:t>A team from The Children’s Hospital of Philadelphia (CHOP) reported the development of the Biobag, an external gestation environment that closely reproduces the conditions of the womb. The Biobag is a sealable polythene bag containing sterile, synthetic amniotic fluid, with catheters delivering nutrients and removing waste products. </a:t>
            </a:r>
          </a:p>
        </p:txBody>
      </p:sp>
      <p:sp>
        <p:nvSpPr>
          <p:cNvPr id="2" name="Title 1">
            <a:extLst>
              <a:ext uri="{FF2B5EF4-FFF2-40B4-BE49-F238E27FC236}">
                <a16:creationId xmlns:a16="http://schemas.microsoft.com/office/drawing/2014/main" id="{21A14547-3E2D-7817-C112-CDD8028268CC}"/>
              </a:ext>
            </a:extLst>
          </p:cNvPr>
          <p:cNvSpPr>
            <a:spLocks noGrp="1"/>
          </p:cNvSpPr>
          <p:nvPr>
            <p:ph type="title"/>
          </p:nvPr>
        </p:nvSpPr>
        <p:spPr>
          <a:xfrm>
            <a:off x="1543224" y="1855696"/>
            <a:ext cx="8714350" cy="1325563"/>
          </a:xfrm>
        </p:spPr>
        <p:txBody>
          <a:bodyPr>
            <a:normAutofit/>
          </a:bodyPr>
          <a:lstStyle/>
          <a:p>
            <a:r>
              <a:rPr lang="en-GB" sz="4000" b="1" dirty="0">
                <a:solidFill>
                  <a:schemeClr val="bg1"/>
                </a:solidFill>
                <a:latin typeface="Indivisible SemiBold" panose="020B0503000000020004" pitchFamily="34" charset="77"/>
              </a:rPr>
              <a:t>2017</a:t>
            </a:r>
          </a:p>
        </p:txBody>
      </p:sp>
      <p:sp>
        <p:nvSpPr>
          <p:cNvPr id="6" name="Title 1">
            <a:extLst>
              <a:ext uri="{FF2B5EF4-FFF2-40B4-BE49-F238E27FC236}">
                <a16:creationId xmlns:a16="http://schemas.microsoft.com/office/drawing/2014/main" id="{86D67DBC-70D2-DAEE-AC0D-5CF10D71E434}"/>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2010s</a:t>
            </a:r>
          </a:p>
        </p:txBody>
      </p:sp>
    </p:spTree>
    <p:extLst>
      <p:ext uri="{BB962C8B-B14F-4D97-AF65-F5344CB8AC3E}">
        <p14:creationId xmlns:p14="http://schemas.microsoft.com/office/powerpoint/2010/main" val="391815628"/>
      </p:ext>
    </p:extLst>
  </p:cSld>
  <p:clrMapOvr>
    <a:masterClrMapping/>
  </p:clrMapOvr>
  <mc:AlternateContent xmlns:mc="http://schemas.openxmlformats.org/markup-compatibility/2006">
    <mc:Choice xmlns:p14="http://schemas.microsoft.com/office/powerpoint/2010/main" Requires="p14">
      <p:transition spd="med" p14:dur="700" advClick="0" advTm="13000">
        <p:fade/>
      </p:transition>
    </mc:Choice>
    <mc:Fallback>
      <p:transition spd="med" advClick="0" advTm="13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3680B-0D5F-F858-BD2A-50B5545E4B8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C6373DF-BEB3-91AB-066E-860E4F9E768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12665F02-4BE6-A631-724D-C4B546D8344C}"/>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B4AA0EE7-E9B2-64AC-E05F-B5DFE82A40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24069" y="2100430"/>
            <a:ext cx="5743861" cy="3179144"/>
          </a:xfrm>
          <a:prstGeom prst="rect">
            <a:avLst/>
          </a:prstGeom>
        </p:spPr>
      </p:pic>
      <p:pic>
        <p:nvPicPr>
          <p:cNvPr id="4" name="Picture 3">
            <a:extLst>
              <a:ext uri="{FF2B5EF4-FFF2-40B4-BE49-F238E27FC236}">
                <a16:creationId xmlns:a16="http://schemas.microsoft.com/office/drawing/2014/main" id="{963FB087-D342-3032-00E2-54392325C1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yellow cell">
            <a:extLst>
              <a:ext uri="{FF2B5EF4-FFF2-40B4-BE49-F238E27FC236}">
                <a16:creationId xmlns:a16="http://schemas.microsoft.com/office/drawing/2014/main" id="{735A1BAE-6DFB-A571-195E-433520928127}"/>
              </a:ext>
            </a:extLst>
          </p:cNvPr>
          <p:cNvPicPr>
            <a:picLocks noChangeAspect="1"/>
          </p:cNvPicPr>
          <p:nvPr/>
        </p:nvPicPr>
        <p:blipFill>
          <a:blip r:embed="rId4"/>
          <a:stretch>
            <a:fillRect/>
          </a:stretch>
        </p:blipFill>
        <p:spPr>
          <a:xfrm>
            <a:off x="5646635" y="1749815"/>
            <a:ext cx="1587500" cy="1295400"/>
          </a:xfrm>
          <a:prstGeom prst="rect">
            <a:avLst/>
          </a:prstGeom>
        </p:spPr>
      </p:pic>
      <p:pic>
        <p:nvPicPr>
          <p:cNvPr id="11" name="Picture 10" descr="A blue cell">
            <a:extLst>
              <a:ext uri="{FF2B5EF4-FFF2-40B4-BE49-F238E27FC236}">
                <a16:creationId xmlns:a16="http://schemas.microsoft.com/office/drawing/2014/main" id="{BA2D7B19-2ED0-7FC6-0C68-EA3F51EA8BE4}"/>
              </a:ext>
            </a:extLst>
          </p:cNvPr>
          <p:cNvPicPr>
            <a:picLocks noChangeAspect="1"/>
          </p:cNvPicPr>
          <p:nvPr/>
        </p:nvPicPr>
        <p:blipFill>
          <a:blip r:embed="rId5"/>
          <a:stretch>
            <a:fillRect/>
          </a:stretch>
        </p:blipFill>
        <p:spPr>
          <a:xfrm>
            <a:off x="1889829" y="3053809"/>
            <a:ext cx="1701800" cy="1231900"/>
          </a:xfrm>
          <a:prstGeom prst="rect">
            <a:avLst/>
          </a:prstGeom>
        </p:spPr>
      </p:pic>
      <p:sp>
        <p:nvSpPr>
          <p:cNvPr id="3" name="Content Placeholder 2">
            <a:extLst>
              <a:ext uri="{FF2B5EF4-FFF2-40B4-BE49-F238E27FC236}">
                <a16:creationId xmlns:a16="http://schemas.microsoft.com/office/drawing/2014/main" id="{3D451393-8763-4DF0-F805-BF21D9A9822B}"/>
              </a:ext>
            </a:extLst>
          </p:cNvPr>
          <p:cNvSpPr>
            <a:spLocks noGrp="1"/>
          </p:cNvSpPr>
          <p:nvPr>
            <p:ph idx="1"/>
          </p:nvPr>
        </p:nvSpPr>
        <p:spPr>
          <a:xfrm>
            <a:off x="3835162" y="3082638"/>
            <a:ext cx="4780191" cy="2090825"/>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First experimental study to use light and 4D shows that </a:t>
            </a:r>
            <a:r>
              <a:rPr lang="en-GB" dirty="0" err="1">
                <a:solidFill>
                  <a:schemeClr val="bg1"/>
                </a:solidFill>
                <a:latin typeface="Indivisible" panose="020B0503000000020004" pitchFamily="34" charset="77"/>
              </a:rPr>
              <a:t>fetuses</a:t>
            </a:r>
            <a:r>
              <a:rPr lang="en-GB" dirty="0">
                <a:solidFill>
                  <a:schemeClr val="bg1"/>
                </a:solidFill>
                <a:latin typeface="Indivisible" panose="020B0503000000020004" pitchFamily="34" charset="77"/>
              </a:rPr>
              <a:t> can process and show preference for visual patterns: can have 4D ultrasound images and light sources used as artefacts. </a:t>
            </a:r>
          </a:p>
        </p:txBody>
      </p:sp>
      <p:sp>
        <p:nvSpPr>
          <p:cNvPr id="2" name="Title 1">
            <a:extLst>
              <a:ext uri="{FF2B5EF4-FFF2-40B4-BE49-F238E27FC236}">
                <a16:creationId xmlns:a16="http://schemas.microsoft.com/office/drawing/2014/main" id="{C4E2762B-F407-2B95-4591-7898AEE0FA7F}"/>
              </a:ext>
            </a:extLst>
          </p:cNvPr>
          <p:cNvSpPr>
            <a:spLocks noGrp="1"/>
          </p:cNvSpPr>
          <p:nvPr>
            <p:ph type="title"/>
          </p:nvPr>
        </p:nvSpPr>
        <p:spPr>
          <a:xfrm>
            <a:off x="3835162" y="2132522"/>
            <a:ext cx="4560693" cy="1325563"/>
          </a:xfrm>
        </p:spPr>
        <p:txBody>
          <a:bodyPr>
            <a:normAutofit/>
          </a:bodyPr>
          <a:lstStyle/>
          <a:p>
            <a:r>
              <a:rPr lang="en-GB" sz="4000" b="1" dirty="0">
                <a:solidFill>
                  <a:schemeClr val="bg1"/>
                </a:solidFill>
                <a:latin typeface="Indivisible SemiBold" panose="020B0503000000020004" pitchFamily="34" charset="77"/>
              </a:rPr>
              <a:t>2017</a:t>
            </a:r>
          </a:p>
        </p:txBody>
      </p:sp>
      <p:sp>
        <p:nvSpPr>
          <p:cNvPr id="6" name="Title 1">
            <a:extLst>
              <a:ext uri="{FF2B5EF4-FFF2-40B4-BE49-F238E27FC236}">
                <a16:creationId xmlns:a16="http://schemas.microsoft.com/office/drawing/2014/main" id="{ED7CF251-4A52-8F85-211A-0170E3D21646}"/>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2010s</a:t>
            </a:r>
          </a:p>
        </p:txBody>
      </p:sp>
    </p:spTree>
    <p:extLst>
      <p:ext uri="{BB962C8B-B14F-4D97-AF65-F5344CB8AC3E}">
        <p14:creationId xmlns:p14="http://schemas.microsoft.com/office/powerpoint/2010/main" val="175958267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94C35-DE23-0107-40AC-74ED14A7A62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51D7BB9-41E2-857A-EB1A-9DDF01DBC1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3992EB54-3DE9-1944-4E38-0B04EF6F1345}"/>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48CC8FCC-E08C-BEB5-74D3-8BEEB5B4B60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24069" y="2342882"/>
            <a:ext cx="5743861" cy="2631128"/>
          </a:xfrm>
          <a:prstGeom prst="rect">
            <a:avLst/>
          </a:prstGeom>
        </p:spPr>
      </p:pic>
      <p:pic>
        <p:nvPicPr>
          <p:cNvPr id="4" name="Picture 3">
            <a:extLst>
              <a:ext uri="{FF2B5EF4-FFF2-40B4-BE49-F238E27FC236}">
                <a16:creationId xmlns:a16="http://schemas.microsoft.com/office/drawing/2014/main" id="{355049D7-A2ED-9F55-0280-1B342B4D8A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blue cell">
            <a:extLst>
              <a:ext uri="{FF2B5EF4-FFF2-40B4-BE49-F238E27FC236}">
                <a16:creationId xmlns:a16="http://schemas.microsoft.com/office/drawing/2014/main" id="{3964ACE1-7911-4068-1A67-6C73E693D515}"/>
              </a:ext>
            </a:extLst>
          </p:cNvPr>
          <p:cNvPicPr>
            <a:picLocks noChangeAspect="1"/>
          </p:cNvPicPr>
          <p:nvPr/>
        </p:nvPicPr>
        <p:blipFill>
          <a:blip r:embed="rId4"/>
          <a:stretch>
            <a:fillRect/>
          </a:stretch>
        </p:blipFill>
        <p:spPr>
          <a:xfrm>
            <a:off x="2050057" y="3677632"/>
            <a:ext cx="1612900" cy="1295400"/>
          </a:xfrm>
          <a:prstGeom prst="rect">
            <a:avLst/>
          </a:prstGeom>
        </p:spPr>
      </p:pic>
      <p:pic>
        <p:nvPicPr>
          <p:cNvPr id="11" name="Picture 10" descr="A yellow cell">
            <a:extLst>
              <a:ext uri="{FF2B5EF4-FFF2-40B4-BE49-F238E27FC236}">
                <a16:creationId xmlns:a16="http://schemas.microsoft.com/office/drawing/2014/main" id="{93F1C084-DC96-97FD-8B92-8F921B020445}"/>
              </a:ext>
            </a:extLst>
          </p:cNvPr>
          <p:cNvPicPr>
            <a:picLocks noChangeAspect="1"/>
          </p:cNvPicPr>
          <p:nvPr/>
        </p:nvPicPr>
        <p:blipFill>
          <a:blip r:embed="rId5"/>
          <a:stretch>
            <a:fillRect/>
          </a:stretch>
        </p:blipFill>
        <p:spPr>
          <a:xfrm>
            <a:off x="5289550" y="1606011"/>
            <a:ext cx="1587500" cy="1295400"/>
          </a:xfrm>
          <a:prstGeom prst="rect">
            <a:avLst/>
          </a:prstGeom>
        </p:spPr>
      </p:pic>
      <p:sp>
        <p:nvSpPr>
          <p:cNvPr id="3" name="Content Placeholder 2">
            <a:extLst>
              <a:ext uri="{FF2B5EF4-FFF2-40B4-BE49-F238E27FC236}">
                <a16:creationId xmlns:a16="http://schemas.microsoft.com/office/drawing/2014/main" id="{7EF33E45-0B27-C238-E08D-ED390C03B030}"/>
              </a:ext>
            </a:extLst>
          </p:cNvPr>
          <p:cNvSpPr>
            <a:spLocks noGrp="1"/>
          </p:cNvSpPr>
          <p:nvPr>
            <p:ph idx="1"/>
          </p:nvPr>
        </p:nvSpPr>
        <p:spPr>
          <a:xfrm>
            <a:off x="3835162" y="3325090"/>
            <a:ext cx="4750698" cy="1460049"/>
          </a:xfrm>
        </p:spPr>
        <p:txBody>
          <a:bodyPr>
            <a:normAutofit fontScale="77500" lnSpcReduction="20000"/>
          </a:bodyPr>
          <a:lstStyle/>
          <a:p>
            <a:pPr marL="0" indent="0">
              <a:lnSpc>
                <a:spcPct val="110000"/>
              </a:lnSpc>
              <a:buNone/>
            </a:pPr>
            <a:r>
              <a:rPr lang="en-GB" dirty="0">
                <a:solidFill>
                  <a:schemeClr val="bg1"/>
                </a:solidFill>
                <a:latin typeface="Indivisible" panose="020B0503000000020004" pitchFamily="34" charset="77"/>
              </a:rPr>
              <a:t>Only one baby born with Down Syndrome in Iceland due to prevalence of selective termination after pre-natal tests.</a:t>
            </a:r>
          </a:p>
        </p:txBody>
      </p:sp>
      <p:sp>
        <p:nvSpPr>
          <p:cNvPr id="2" name="Title 1">
            <a:extLst>
              <a:ext uri="{FF2B5EF4-FFF2-40B4-BE49-F238E27FC236}">
                <a16:creationId xmlns:a16="http://schemas.microsoft.com/office/drawing/2014/main" id="{00288251-976B-7B50-2AC0-BC77E025CB83}"/>
              </a:ext>
            </a:extLst>
          </p:cNvPr>
          <p:cNvSpPr>
            <a:spLocks noGrp="1"/>
          </p:cNvSpPr>
          <p:nvPr>
            <p:ph type="title"/>
          </p:nvPr>
        </p:nvSpPr>
        <p:spPr>
          <a:xfrm>
            <a:off x="3835162" y="2374974"/>
            <a:ext cx="8714350" cy="1325563"/>
          </a:xfrm>
        </p:spPr>
        <p:txBody>
          <a:bodyPr>
            <a:normAutofit/>
          </a:bodyPr>
          <a:lstStyle/>
          <a:p>
            <a:r>
              <a:rPr lang="en-GB" sz="4000" b="1" dirty="0">
                <a:solidFill>
                  <a:schemeClr val="bg1"/>
                </a:solidFill>
                <a:latin typeface="Indivisible SemiBold" panose="020B0503000000020004" pitchFamily="34" charset="77"/>
              </a:rPr>
              <a:t>2018</a:t>
            </a:r>
          </a:p>
        </p:txBody>
      </p:sp>
      <p:sp>
        <p:nvSpPr>
          <p:cNvPr id="6" name="Title 1">
            <a:extLst>
              <a:ext uri="{FF2B5EF4-FFF2-40B4-BE49-F238E27FC236}">
                <a16:creationId xmlns:a16="http://schemas.microsoft.com/office/drawing/2014/main" id="{D08C8C22-6435-F31E-7C1F-A28F35945824}"/>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2010s</a:t>
            </a:r>
          </a:p>
        </p:txBody>
      </p:sp>
    </p:spTree>
    <p:extLst>
      <p:ext uri="{BB962C8B-B14F-4D97-AF65-F5344CB8AC3E}">
        <p14:creationId xmlns:p14="http://schemas.microsoft.com/office/powerpoint/2010/main" val="274613686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62065-4F53-0A47-B68E-95DA2B5E293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8F3B860-8C3B-93AE-3882-2583B6E698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D1A4DB8F-3249-5470-7505-9B88B4B51069}"/>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2B672DE3-D106-9AC1-1C36-C0843F7B3A7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45092" y="1648677"/>
            <a:ext cx="6822456" cy="3844162"/>
          </a:xfrm>
          <a:prstGeom prst="rect">
            <a:avLst/>
          </a:prstGeom>
        </p:spPr>
      </p:pic>
      <p:pic>
        <p:nvPicPr>
          <p:cNvPr id="4" name="Picture 3">
            <a:extLst>
              <a:ext uri="{FF2B5EF4-FFF2-40B4-BE49-F238E27FC236}">
                <a16:creationId xmlns:a16="http://schemas.microsoft.com/office/drawing/2014/main" id="{28936AC0-D325-BE52-1C04-8559F84C9F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yellow cell">
            <a:extLst>
              <a:ext uri="{FF2B5EF4-FFF2-40B4-BE49-F238E27FC236}">
                <a16:creationId xmlns:a16="http://schemas.microsoft.com/office/drawing/2014/main" id="{14B03644-1E3E-52A9-48AA-23ACC30266C0}"/>
              </a:ext>
            </a:extLst>
          </p:cNvPr>
          <p:cNvPicPr>
            <a:picLocks noChangeAspect="1"/>
          </p:cNvPicPr>
          <p:nvPr/>
        </p:nvPicPr>
        <p:blipFill>
          <a:blip r:embed="rId4"/>
          <a:stretch>
            <a:fillRect/>
          </a:stretch>
        </p:blipFill>
        <p:spPr>
          <a:xfrm>
            <a:off x="1529828" y="3946449"/>
            <a:ext cx="1778000" cy="1435100"/>
          </a:xfrm>
          <a:prstGeom prst="rect">
            <a:avLst/>
          </a:prstGeom>
        </p:spPr>
      </p:pic>
      <p:pic>
        <p:nvPicPr>
          <p:cNvPr id="11" name="Picture 10" descr="A blue cell">
            <a:extLst>
              <a:ext uri="{FF2B5EF4-FFF2-40B4-BE49-F238E27FC236}">
                <a16:creationId xmlns:a16="http://schemas.microsoft.com/office/drawing/2014/main" id="{799EDDEB-95D0-E99F-1B4D-E4A4E5F9FF05}"/>
              </a:ext>
            </a:extLst>
          </p:cNvPr>
          <p:cNvPicPr>
            <a:picLocks noChangeAspect="1"/>
          </p:cNvPicPr>
          <p:nvPr/>
        </p:nvPicPr>
        <p:blipFill>
          <a:blip r:embed="rId5"/>
          <a:stretch>
            <a:fillRect/>
          </a:stretch>
        </p:blipFill>
        <p:spPr>
          <a:xfrm>
            <a:off x="5378450" y="1201526"/>
            <a:ext cx="1435100" cy="1143000"/>
          </a:xfrm>
          <a:prstGeom prst="rect">
            <a:avLst/>
          </a:prstGeom>
        </p:spPr>
      </p:pic>
      <p:sp>
        <p:nvSpPr>
          <p:cNvPr id="3" name="Content Placeholder 2">
            <a:extLst>
              <a:ext uri="{FF2B5EF4-FFF2-40B4-BE49-F238E27FC236}">
                <a16:creationId xmlns:a16="http://schemas.microsoft.com/office/drawing/2014/main" id="{D982B0E5-5E7B-2B54-8F1C-762E69444319}"/>
              </a:ext>
            </a:extLst>
          </p:cNvPr>
          <p:cNvSpPr>
            <a:spLocks noGrp="1"/>
          </p:cNvSpPr>
          <p:nvPr>
            <p:ph idx="1"/>
          </p:nvPr>
        </p:nvSpPr>
        <p:spPr>
          <a:xfrm>
            <a:off x="3356185" y="2630885"/>
            <a:ext cx="5904664" cy="2631128"/>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Chinese scientist He Jiankui announces that he has created the world’s first gene-edited babies using CRISPR-Cas9.  He claimed to have edited a gene in embryos from twin girls (known as Lulu and Nana) to make them resistant to HIV, since their father was HIV-positive. He Jiankui was later sentenced to 3 years in prison by a Chinese court for “illegal medical practices.’ </a:t>
            </a:r>
          </a:p>
        </p:txBody>
      </p:sp>
      <p:sp>
        <p:nvSpPr>
          <p:cNvPr id="2" name="Title 1">
            <a:extLst>
              <a:ext uri="{FF2B5EF4-FFF2-40B4-BE49-F238E27FC236}">
                <a16:creationId xmlns:a16="http://schemas.microsoft.com/office/drawing/2014/main" id="{172744E0-26B4-0526-3306-55EE0881BE9D}"/>
              </a:ext>
            </a:extLst>
          </p:cNvPr>
          <p:cNvSpPr>
            <a:spLocks noGrp="1"/>
          </p:cNvSpPr>
          <p:nvPr>
            <p:ph type="title"/>
          </p:nvPr>
        </p:nvSpPr>
        <p:spPr>
          <a:xfrm>
            <a:off x="3356185" y="1680769"/>
            <a:ext cx="8714350" cy="1325563"/>
          </a:xfrm>
        </p:spPr>
        <p:txBody>
          <a:bodyPr>
            <a:normAutofit/>
          </a:bodyPr>
          <a:lstStyle/>
          <a:p>
            <a:r>
              <a:rPr lang="en-GB" sz="4000" b="1" dirty="0">
                <a:solidFill>
                  <a:schemeClr val="bg1"/>
                </a:solidFill>
                <a:latin typeface="Indivisible SemiBold" panose="020B0503000000020004" pitchFamily="34" charset="77"/>
              </a:rPr>
              <a:t>2018</a:t>
            </a:r>
          </a:p>
        </p:txBody>
      </p:sp>
      <p:sp>
        <p:nvSpPr>
          <p:cNvPr id="6" name="Title 1">
            <a:extLst>
              <a:ext uri="{FF2B5EF4-FFF2-40B4-BE49-F238E27FC236}">
                <a16:creationId xmlns:a16="http://schemas.microsoft.com/office/drawing/2014/main" id="{2E71F827-04F8-BE32-E2EF-A16C4F265A2D}"/>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2010s</a:t>
            </a:r>
          </a:p>
        </p:txBody>
      </p:sp>
    </p:spTree>
    <p:extLst>
      <p:ext uri="{BB962C8B-B14F-4D97-AF65-F5344CB8AC3E}">
        <p14:creationId xmlns:p14="http://schemas.microsoft.com/office/powerpoint/2010/main" val="2013518797"/>
      </p:ext>
    </p:extLst>
  </p:cSld>
  <p:clrMapOvr>
    <a:masterClrMapping/>
  </p:clrMapOvr>
  <mc:AlternateContent xmlns:mc="http://schemas.openxmlformats.org/markup-compatibility/2006">
    <mc:Choice xmlns:p14="http://schemas.microsoft.com/office/powerpoint/2010/main" Requires="p14">
      <p:transition spd="med" p14:dur="700" advClick="0" advTm="13000">
        <p:fade/>
      </p:transition>
    </mc:Choice>
    <mc:Fallback>
      <p:transition spd="med" advClick="0" advTm="13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0156C-6D93-D751-F5DB-67FB24F9F83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7869FC1-D6A6-9F71-893B-F9B94EB936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A0ED96FA-DD79-DCC7-62B9-9C99ABF3A5BB}"/>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2FABDF55-AEF0-1730-1A29-0264DED5B63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2236004"/>
            <a:ext cx="6590806" cy="2631128"/>
          </a:xfrm>
          <a:prstGeom prst="rect">
            <a:avLst/>
          </a:prstGeom>
        </p:spPr>
      </p:pic>
      <p:pic>
        <p:nvPicPr>
          <p:cNvPr id="4" name="Picture 3">
            <a:extLst>
              <a:ext uri="{FF2B5EF4-FFF2-40B4-BE49-F238E27FC236}">
                <a16:creationId xmlns:a16="http://schemas.microsoft.com/office/drawing/2014/main" id="{BAA995CE-B5D6-CD8E-8C12-7A0A5E91F4A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91FEC986-97DE-BFC0-54BE-447AC8144B69}"/>
              </a:ext>
            </a:extLst>
          </p:cNvPr>
          <p:cNvPicPr>
            <a:picLocks noChangeAspect="1"/>
          </p:cNvPicPr>
          <p:nvPr/>
        </p:nvPicPr>
        <p:blipFill>
          <a:blip r:embed="rId4"/>
          <a:stretch>
            <a:fillRect/>
          </a:stretch>
        </p:blipFill>
        <p:spPr>
          <a:xfrm>
            <a:off x="5661744" y="1801640"/>
            <a:ext cx="1663700" cy="1143000"/>
          </a:xfrm>
          <a:prstGeom prst="rect">
            <a:avLst/>
          </a:prstGeom>
        </p:spPr>
      </p:pic>
      <p:sp>
        <p:nvSpPr>
          <p:cNvPr id="3" name="Content Placeholder 2">
            <a:extLst>
              <a:ext uri="{FF2B5EF4-FFF2-40B4-BE49-F238E27FC236}">
                <a16:creationId xmlns:a16="http://schemas.microsoft.com/office/drawing/2014/main" id="{5BA8F1A9-B292-B171-924C-2EFF6F12CC70}"/>
              </a:ext>
            </a:extLst>
          </p:cNvPr>
          <p:cNvSpPr>
            <a:spLocks noGrp="1"/>
          </p:cNvSpPr>
          <p:nvPr>
            <p:ph idx="1"/>
          </p:nvPr>
        </p:nvSpPr>
        <p:spPr>
          <a:xfrm>
            <a:off x="2968269" y="3218212"/>
            <a:ext cx="5904664" cy="1460049"/>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Abortion in Northern Ireland is decriminalised, with the relevant sections of the Offences Against the Person Act 1861 repealed. Abortions can now be legally performed across the UK. </a:t>
            </a:r>
          </a:p>
        </p:txBody>
      </p:sp>
      <p:sp>
        <p:nvSpPr>
          <p:cNvPr id="2" name="Title 1">
            <a:extLst>
              <a:ext uri="{FF2B5EF4-FFF2-40B4-BE49-F238E27FC236}">
                <a16:creationId xmlns:a16="http://schemas.microsoft.com/office/drawing/2014/main" id="{8B19215E-C860-28D0-8011-F84D3504EB47}"/>
              </a:ext>
            </a:extLst>
          </p:cNvPr>
          <p:cNvSpPr>
            <a:spLocks noGrp="1"/>
          </p:cNvSpPr>
          <p:nvPr>
            <p:ph type="title"/>
          </p:nvPr>
        </p:nvSpPr>
        <p:spPr>
          <a:xfrm>
            <a:off x="2968269" y="2268096"/>
            <a:ext cx="8714350" cy="1325563"/>
          </a:xfrm>
        </p:spPr>
        <p:txBody>
          <a:bodyPr>
            <a:normAutofit/>
          </a:bodyPr>
          <a:lstStyle/>
          <a:p>
            <a:r>
              <a:rPr lang="en-GB" sz="4000" b="1" dirty="0">
                <a:solidFill>
                  <a:schemeClr val="bg1"/>
                </a:solidFill>
                <a:latin typeface="Indivisible SemiBold" panose="020B0503000000020004" pitchFamily="34" charset="77"/>
              </a:rPr>
              <a:t>2019</a:t>
            </a:r>
          </a:p>
        </p:txBody>
      </p:sp>
      <p:sp>
        <p:nvSpPr>
          <p:cNvPr id="6" name="Title 1">
            <a:extLst>
              <a:ext uri="{FF2B5EF4-FFF2-40B4-BE49-F238E27FC236}">
                <a16:creationId xmlns:a16="http://schemas.microsoft.com/office/drawing/2014/main" id="{560FCC46-7245-7592-DA51-BAC32B436D2E}"/>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2010s</a:t>
            </a:r>
          </a:p>
        </p:txBody>
      </p:sp>
    </p:spTree>
    <p:extLst>
      <p:ext uri="{BB962C8B-B14F-4D97-AF65-F5344CB8AC3E}">
        <p14:creationId xmlns:p14="http://schemas.microsoft.com/office/powerpoint/2010/main" val="3251931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30294-F9D8-540B-A6B8-39BCC54F900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D671988-F31B-FB67-12A2-63BD0BBB481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AAC2F21E-5D4A-77A9-D22B-FE8F1CFDA17C}"/>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4A9C2F5-1459-A2A3-372F-9C79487D99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2325080"/>
            <a:ext cx="6810580" cy="2631128"/>
          </a:xfrm>
          <a:prstGeom prst="rect">
            <a:avLst/>
          </a:prstGeom>
        </p:spPr>
      </p:pic>
      <p:pic>
        <p:nvPicPr>
          <p:cNvPr id="4" name="Picture 3">
            <a:extLst>
              <a:ext uri="{FF2B5EF4-FFF2-40B4-BE49-F238E27FC236}">
                <a16:creationId xmlns:a16="http://schemas.microsoft.com/office/drawing/2014/main" id="{8A37A7E7-9821-2A3B-A4D4-E92F4D1736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blue cell">
            <a:extLst>
              <a:ext uri="{FF2B5EF4-FFF2-40B4-BE49-F238E27FC236}">
                <a16:creationId xmlns:a16="http://schemas.microsoft.com/office/drawing/2014/main" id="{8BDD6456-1B0C-944F-5CF5-C09C54A8BCC0}"/>
              </a:ext>
            </a:extLst>
          </p:cNvPr>
          <p:cNvPicPr>
            <a:picLocks noChangeAspect="1"/>
          </p:cNvPicPr>
          <p:nvPr/>
        </p:nvPicPr>
        <p:blipFill>
          <a:blip r:embed="rId4"/>
          <a:stretch>
            <a:fillRect/>
          </a:stretch>
        </p:blipFill>
        <p:spPr>
          <a:xfrm>
            <a:off x="1361868" y="3068013"/>
            <a:ext cx="1701800" cy="1231900"/>
          </a:xfrm>
          <a:prstGeom prst="rect">
            <a:avLst/>
          </a:prstGeom>
        </p:spPr>
      </p:pic>
      <p:sp>
        <p:nvSpPr>
          <p:cNvPr id="3" name="Content Placeholder 2">
            <a:extLst>
              <a:ext uri="{FF2B5EF4-FFF2-40B4-BE49-F238E27FC236}">
                <a16:creationId xmlns:a16="http://schemas.microsoft.com/office/drawing/2014/main" id="{F04CBB31-0604-30F5-397A-08EB2B4FD46A}"/>
              </a:ext>
            </a:extLst>
          </p:cNvPr>
          <p:cNvSpPr>
            <a:spLocks noGrp="1"/>
          </p:cNvSpPr>
          <p:nvPr>
            <p:ph idx="1"/>
          </p:nvPr>
        </p:nvSpPr>
        <p:spPr>
          <a:xfrm>
            <a:off x="3235545" y="3355348"/>
            <a:ext cx="5904664" cy="1460049"/>
          </a:xfrm>
        </p:spPr>
        <p:txBody>
          <a:bodyPr>
            <a:normAutofit/>
          </a:bodyPr>
          <a:lstStyle/>
          <a:p>
            <a:pPr marL="0" indent="0">
              <a:buNone/>
            </a:pPr>
            <a:r>
              <a:rPr lang="en-GB" dirty="0">
                <a:solidFill>
                  <a:schemeClr val="bg1"/>
                </a:solidFill>
                <a:latin typeface="Indivisible" panose="020B0503000000020004" pitchFamily="34" charset="77"/>
              </a:rPr>
              <a:t>Human induced pluripotent stem cells re-programmed to the stage before they become eggs. </a:t>
            </a:r>
          </a:p>
        </p:txBody>
      </p:sp>
      <p:sp>
        <p:nvSpPr>
          <p:cNvPr id="2" name="Title 1">
            <a:extLst>
              <a:ext uri="{FF2B5EF4-FFF2-40B4-BE49-F238E27FC236}">
                <a16:creationId xmlns:a16="http://schemas.microsoft.com/office/drawing/2014/main" id="{C7B54FCA-88FC-DE05-B21A-07A9670B3B36}"/>
              </a:ext>
            </a:extLst>
          </p:cNvPr>
          <p:cNvSpPr>
            <a:spLocks noGrp="1"/>
          </p:cNvSpPr>
          <p:nvPr>
            <p:ph type="title"/>
          </p:nvPr>
        </p:nvSpPr>
        <p:spPr>
          <a:xfrm>
            <a:off x="3235545" y="2405232"/>
            <a:ext cx="8714350" cy="1325563"/>
          </a:xfrm>
        </p:spPr>
        <p:txBody>
          <a:bodyPr>
            <a:normAutofit/>
          </a:bodyPr>
          <a:lstStyle/>
          <a:p>
            <a:r>
              <a:rPr lang="en-GB" sz="4000" b="1" dirty="0">
                <a:solidFill>
                  <a:schemeClr val="bg1"/>
                </a:solidFill>
                <a:latin typeface="Indivisible SemiBold" panose="020B0503000000020004" pitchFamily="34" charset="77"/>
              </a:rPr>
              <a:t>2020</a:t>
            </a:r>
          </a:p>
        </p:txBody>
      </p:sp>
      <p:sp>
        <p:nvSpPr>
          <p:cNvPr id="6" name="Title 1">
            <a:extLst>
              <a:ext uri="{FF2B5EF4-FFF2-40B4-BE49-F238E27FC236}">
                <a16:creationId xmlns:a16="http://schemas.microsoft.com/office/drawing/2014/main" id="{4486F195-BADF-F92D-4551-F5B071784F88}"/>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16802202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D14BC-107E-E16B-0C14-9723A411464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E58E29F-00E0-4B95-2AD8-C740DC765B5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7222E35F-5752-FF05-570F-8BE2D82C9E7E}"/>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AAB0E7F-2576-C913-912F-7F0A156FA51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23407" y="2113436"/>
            <a:ext cx="6745185" cy="2631128"/>
          </a:xfrm>
          <a:prstGeom prst="rect">
            <a:avLst/>
          </a:prstGeom>
        </p:spPr>
      </p:pic>
      <p:pic>
        <p:nvPicPr>
          <p:cNvPr id="4" name="Picture 3">
            <a:extLst>
              <a:ext uri="{FF2B5EF4-FFF2-40B4-BE49-F238E27FC236}">
                <a16:creationId xmlns:a16="http://schemas.microsoft.com/office/drawing/2014/main" id="{3E3F3D47-A13A-23BC-EFC0-F5CE753728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30F2EA06-9EA6-89BC-A46D-6127E5E77D06}"/>
              </a:ext>
            </a:extLst>
          </p:cNvPr>
          <p:cNvPicPr>
            <a:picLocks noChangeAspect="1"/>
          </p:cNvPicPr>
          <p:nvPr/>
        </p:nvPicPr>
        <p:blipFill>
          <a:blip r:embed="rId4"/>
          <a:stretch>
            <a:fillRect/>
          </a:stretch>
        </p:blipFill>
        <p:spPr>
          <a:xfrm>
            <a:off x="4967267" y="1626156"/>
            <a:ext cx="1663700" cy="1143000"/>
          </a:xfrm>
          <a:prstGeom prst="rect">
            <a:avLst/>
          </a:prstGeom>
        </p:spPr>
      </p:pic>
      <p:sp>
        <p:nvSpPr>
          <p:cNvPr id="3" name="Content Placeholder 2">
            <a:extLst>
              <a:ext uri="{FF2B5EF4-FFF2-40B4-BE49-F238E27FC236}">
                <a16:creationId xmlns:a16="http://schemas.microsoft.com/office/drawing/2014/main" id="{3BAA4CD4-5712-2C24-78B0-1552AD544D99}"/>
              </a:ext>
            </a:extLst>
          </p:cNvPr>
          <p:cNvSpPr>
            <a:spLocks noGrp="1"/>
          </p:cNvSpPr>
          <p:nvPr>
            <p:ph idx="1"/>
          </p:nvPr>
        </p:nvSpPr>
        <p:spPr>
          <a:xfrm>
            <a:off x="3150352" y="3095644"/>
            <a:ext cx="5904664" cy="1460049"/>
          </a:xfrm>
        </p:spPr>
        <p:txBody>
          <a:bodyPr>
            <a:normAutofit fontScale="85000" lnSpcReduction="20000"/>
          </a:bodyPr>
          <a:lstStyle/>
          <a:p>
            <a:pPr marL="0" indent="0">
              <a:lnSpc>
                <a:spcPct val="110000"/>
              </a:lnSpc>
              <a:buNone/>
            </a:pPr>
            <a:r>
              <a:rPr lang="en-GB" dirty="0">
                <a:solidFill>
                  <a:schemeClr val="bg1"/>
                </a:solidFill>
                <a:latin typeface="Indivisible" panose="020B0503000000020004" pitchFamily="34" charset="77"/>
              </a:rPr>
              <a:t>Early home abortions (before ten weeks) temporarily approved in England during the COVID-19 pandemic. In 2025 this change was made permanent. </a:t>
            </a:r>
          </a:p>
        </p:txBody>
      </p:sp>
      <p:sp>
        <p:nvSpPr>
          <p:cNvPr id="2" name="Title 1">
            <a:extLst>
              <a:ext uri="{FF2B5EF4-FFF2-40B4-BE49-F238E27FC236}">
                <a16:creationId xmlns:a16="http://schemas.microsoft.com/office/drawing/2014/main" id="{57EEFD90-8DA2-3C98-31B6-670312D7D035}"/>
              </a:ext>
            </a:extLst>
          </p:cNvPr>
          <p:cNvSpPr>
            <a:spLocks noGrp="1"/>
          </p:cNvSpPr>
          <p:nvPr>
            <p:ph type="title"/>
          </p:nvPr>
        </p:nvSpPr>
        <p:spPr>
          <a:xfrm>
            <a:off x="3150352" y="2145528"/>
            <a:ext cx="8714350" cy="1325563"/>
          </a:xfrm>
        </p:spPr>
        <p:txBody>
          <a:bodyPr>
            <a:normAutofit/>
          </a:bodyPr>
          <a:lstStyle/>
          <a:p>
            <a:r>
              <a:rPr lang="en-GB" sz="4000" b="1" dirty="0">
                <a:solidFill>
                  <a:schemeClr val="bg1"/>
                </a:solidFill>
                <a:latin typeface="Indivisible SemiBold" panose="020B0503000000020004" pitchFamily="34" charset="77"/>
              </a:rPr>
              <a:t>2020</a:t>
            </a:r>
          </a:p>
        </p:txBody>
      </p:sp>
      <p:sp>
        <p:nvSpPr>
          <p:cNvPr id="6" name="Title 1">
            <a:extLst>
              <a:ext uri="{FF2B5EF4-FFF2-40B4-BE49-F238E27FC236}">
                <a16:creationId xmlns:a16="http://schemas.microsoft.com/office/drawing/2014/main" id="{24005072-6193-2368-FF61-9B852BA8B8C5}"/>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246532408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8EC3D-5658-AA47-5C6D-0DB7409BF0F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A418B55-4223-65D9-5622-6D8B48E0026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CDA77224-2975-47D4-8017-F9AF9206B72A}"/>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653B55A2-38BA-9901-EACA-8FEBA466CC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49057" y="2240107"/>
            <a:ext cx="6228689" cy="2631128"/>
          </a:xfrm>
          <a:prstGeom prst="rect">
            <a:avLst/>
          </a:prstGeom>
        </p:spPr>
      </p:pic>
      <p:pic>
        <p:nvPicPr>
          <p:cNvPr id="4" name="Picture 3">
            <a:extLst>
              <a:ext uri="{FF2B5EF4-FFF2-40B4-BE49-F238E27FC236}">
                <a16:creationId xmlns:a16="http://schemas.microsoft.com/office/drawing/2014/main" id="{836A7BDC-BF34-BB0B-20F9-C800E6BADE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orange cell">
            <a:extLst>
              <a:ext uri="{FF2B5EF4-FFF2-40B4-BE49-F238E27FC236}">
                <a16:creationId xmlns:a16="http://schemas.microsoft.com/office/drawing/2014/main" id="{5EA7019C-4B0D-E1DA-7F7E-65C1666268CF}"/>
              </a:ext>
            </a:extLst>
          </p:cNvPr>
          <p:cNvPicPr>
            <a:picLocks noChangeAspect="1"/>
          </p:cNvPicPr>
          <p:nvPr/>
        </p:nvPicPr>
        <p:blipFill>
          <a:blip r:embed="rId4"/>
          <a:stretch>
            <a:fillRect/>
          </a:stretch>
        </p:blipFill>
        <p:spPr>
          <a:xfrm>
            <a:off x="6275903" y="1706401"/>
            <a:ext cx="1841500" cy="1282700"/>
          </a:xfrm>
          <a:prstGeom prst="rect">
            <a:avLst/>
          </a:prstGeom>
        </p:spPr>
      </p:pic>
      <p:sp>
        <p:nvSpPr>
          <p:cNvPr id="3" name="Content Placeholder 2">
            <a:extLst>
              <a:ext uri="{FF2B5EF4-FFF2-40B4-BE49-F238E27FC236}">
                <a16:creationId xmlns:a16="http://schemas.microsoft.com/office/drawing/2014/main" id="{56ACAACF-295F-C78E-BA25-9539B19097A4}"/>
              </a:ext>
            </a:extLst>
          </p:cNvPr>
          <p:cNvSpPr>
            <a:spLocks noGrp="1"/>
          </p:cNvSpPr>
          <p:nvPr>
            <p:ph idx="1"/>
          </p:nvPr>
        </p:nvSpPr>
        <p:spPr>
          <a:xfrm>
            <a:off x="3193895" y="3325090"/>
            <a:ext cx="5904664" cy="1460049"/>
          </a:xfrm>
        </p:spPr>
        <p:txBody>
          <a:bodyPr>
            <a:normAutofit/>
          </a:bodyPr>
          <a:lstStyle/>
          <a:p>
            <a:pPr marL="0" indent="0">
              <a:buNone/>
            </a:pPr>
            <a:r>
              <a:rPr lang="en-GB" dirty="0">
                <a:solidFill>
                  <a:schemeClr val="bg1"/>
                </a:solidFill>
                <a:latin typeface="Indivisible" panose="020B0503000000020004" pitchFamily="34" charset="77"/>
              </a:rPr>
              <a:t>Potential movement away from the 14-day rule for embryo research</a:t>
            </a:r>
          </a:p>
        </p:txBody>
      </p:sp>
      <p:sp>
        <p:nvSpPr>
          <p:cNvPr id="2" name="Title 1">
            <a:extLst>
              <a:ext uri="{FF2B5EF4-FFF2-40B4-BE49-F238E27FC236}">
                <a16:creationId xmlns:a16="http://schemas.microsoft.com/office/drawing/2014/main" id="{81D9233A-E57F-8E4D-9087-338BEAEEBB81}"/>
              </a:ext>
            </a:extLst>
          </p:cNvPr>
          <p:cNvSpPr>
            <a:spLocks noGrp="1"/>
          </p:cNvSpPr>
          <p:nvPr>
            <p:ph type="title"/>
          </p:nvPr>
        </p:nvSpPr>
        <p:spPr>
          <a:xfrm>
            <a:off x="3193895" y="2374974"/>
            <a:ext cx="8714350" cy="1325563"/>
          </a:xfrm>
        </p:spPr>
        <p:txBody>
          <a:bodyPr>
            <a:normAutofit/>
          </a:bodyPr>
          <a:lstStyle/>
          <a:p>
            <a:r>
              <a:rPr lang="en-GB" sz="4000" b="1" dirty="0">
                <a:solidFill>
                  <a:schemeClr val="bg1"/>
                </a:solidFill>
                <a:latin typeface="Indivisible SemiBold" panose="020B0503000000020004" pitchFamily="34" charset="77"/>
              </a:rPr>
              <a:t>2021 - 2025</a:t>
            </a:r>
          </a:p>
        </p:txBody>
      </p:sp>
      <p:sp>
        <p:nvSpPr>
          <p:cNvPr id="6" name="Title 1">
            <a:extLst>
              <a:ext uri="{FF2B5EF4-FFF2-40B4-BE49-F238E27FC236}">
                <a16:creationId xmlns:a16="http://schemas.microsoft.com/office/drawing/2014/main" id="{8F05B011-5AF8-A269-0E4E-4A1754E92F8E}"/>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234699875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1BA4E-6052-1DFC-4F44-43402459146B}"/>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C23687FE-DAA9-A80B-5C1B-A2126ABDD5F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gradFill flip="none" rotWithShape="1">
            <a:gsLst>
              <a:gs pos="0">
                <a:srgbClr val="2D4F72"/>
              </a:gs>
              <a:gs pos="50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36141D08-F5FA-A632-A987-B163D80F6E7B}"/>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2D4F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30C37D0-95A8-D12B-4019-201C8B4D85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1598" y="1654468"/>
            <a:ext cx="7924800" cy="3549063"/>
          </a:xfrm>
          <a:prstGeom prst="rect">
            <a:avLst/>
          </a:prstGeom>
        </p:spPr>
      </p:pic>
      <p:pic>
        <p:nvPicPr>
          <p:cNvPr id="25" name="Picture 24">
            <a:extLst>
              <a:ext uri="{FF2B5EF4-FFF2-40B4-BE49-F238E27FC236}">
                <a16:creationId xmlns:a16="http://schemas.microsoft.com/office/drawing/2014/main" id="{E18EF7E1-0D99-07B8-FEEC-F47C3C62D2C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683" y="5522910"/>
            <a:ext cx="2454516" cy="1259840"/>
          </a:xfrm>
          <a:prstGeom prst="rect">
            <a:avLst/>
          </a:prstGeom>
        </p:spPr>
      </p:pic>
      <p:pic>
        <p:nvPicPr>
          <p:cNvPr id="7" name="Picture 6" descr="An orange cell">
            <a:extLst>
              <a:ext uri="{FF2B5EF4-FFF2-40B4-BE49-F238E27FC236}">
                <a16:creationId xmlns:a16="http://schemas.microsoft.com/office/drawing/2014/main" id="{924BA8D4-43BC-7A9E-23B3-25F0BAE91411}"/>
              </a:ext>
            </a:extLst>
          </p:cNvPr>
          <p:cNvPicPr>
            <a:picLocks noChangeAspect="1"/>
          </p:cNvPicPr>
          <p:nvPr/>
        </p:nvPicPr>
        <p:blipFill>
          <a:blip r:embed="rId5"/>
          <a:stretch>
            <a:fillRect/>
          </a:stretch>
        </p:blipFill>
        <p:spPr>
          <a:xfrm>
            <a:off x="6419819" y="4702325"/>
            <a:ext cx="1663700" cy="1143000"/>
          </a:xfrm>
          <a:prstGeom prst="rect">
            <a:avLst/>
          </a:prstGeom>
        </p:spPr>
      </p:pic>
      <p:sp>
        <p:nvSpPr>
          <p:cNvPr id="3" name="Content Placeholder 2">
            <a:extLst>
              <a:ext uri="{FF2B5EF4-FFF2-40B4-BE49-F238E27FC236}">
                <a16:creationId xmlns:a16="http://schemas.microsoft.com/office/drawing/2014/main" id="{C6744506-4F61-2F7F-7F00-D421A9520E1C}"/>
              </a:ext>
            </a:extLst>
          </p:cNvPr>
          <p:cNvSpPr>
            <a:spLocks noGrp="1"/>
          </p:cNvSpPr>
          <p:nvPr>
            <p:ph idx="1"/>
          </p:nvPr>
        </p:nvSpPr>
        <p:spPr>
          <a:xfrm>
            <a:off x="2842577" y="2930997"/>
            <a:ext cx="7215823" cy="2622969"/>
          </a:xfrm>
        </p:spPr>
        <p:txBody>
          <a:bodyPr>
            <a:noAutofit/>
          </a:bodyPr>
          <a:lstStyle/>
          <a:p>
            <a:pPr marL="0" indent="0">
              <a:buNone/>
            </a:pPr>
            <a:r>
              <a:rPr lang="en-GB" sz="2400" dirty="0">
                <a:solidFill>
                  <a:schemeClr val="bg1"/>
                </a:solidFill>
                <a:latin typeface="Indivisible" panose="020B0503000000020004" pitchFamily="34" charset="77"/>
              </a:rPr>
              <a:t>The UK's Offences Against the Person Act criminalises abortion. Anyone found guilty of administering or procuring drugs or using instruments to abort a child, could be sentenced to up to life imprisonment.</a:t>
            </a:r>
          </a:p>
        </p:txBody>
      </p:sp>
      <p:sp>
        <p:nvSpPr>
          <p:cNvPr id="2" name="Title 1">
            <a:extLst>
              <a:ext uri="{FF2B5EF4-FFF2-40B4-BE49-F238E27FC236}">
                <a16:creationId xmlns:a16="http://schemas.microsoft.com/office/drawing/2014/main" id="{5D2A0258-4872-36C1-961F-687DEA326149}"/>
              </a:ext>
            </a:extLst>
          </p:cNvPr>
          <p:cNvSpPr>
            <a:spLocks noGrp="1"/>
          </p:cNvSpPr>
          <p:nvPr>
            <p:ph type="title"/>
          </p:nvPr>
        </p:nvSpPr>
        <p:spPr>
          <a:xfrm>
            <a:off x="2842577" y="1824484"/>
            <a:ext cx="4119688" cy="1325563"/>
          </a:xfrm>
        </p:spPr>
        <p:txBody>
          <a:bodyPr>
            <a:normAutofit/>
          </a:bodyPr>
          <a:lstStyle/>
          <a:p>
            <a:r>
              <a:rPr lang="en-GB" sz="4000" b="1" dirty="0">
                <a:solidFill>
                  <a:schemeClr val="bg1"/>
                </a:solidFill>
                <a:latin typeface="Indivisible SemiBold" panose="020B0503000000020004" pitchFamily="34" charset="77"/>
              </a:rPr>
              <a:t>1861</a:t>
            </a:r>
          </a:p>
        </p:txBody>
      </p:sp>
      <p:sp>
        <p:nvSpPr>
          <p:cNvPr id="6" name="Title 1">
            <a:extLst>
              <a:ext uri="{FF2B5EF4-FFF2-40B4-BE49-F238E27FC236}">
                <a16:creationId xmlns:a16="http://schemas.microsoft.com/office/drawing/2014/main" id="{EA8D2EC0-DF1A-01D7-2BFF-9941CAEFCFC4}"/>
              </a:ext>
            </a:extLst>
          </p:cNvPr>
          <p:cNvSpPr txBox="1">
            <a:spLocks/>
          </p:cNvSpPr>
          <p:nvPr/>
        </p:nvSpPr>
        <p:spPr>
          <a:xfrm>
            <a:off x="3170717" y="15702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chemeClr val="bg1"/>
                </a:solidFill>
                <a:latin typeface="Indivisible SemiBold" panose="020B0503000000020004" pitchFamily="34" charset="77"/>
              </a:rPr>
              <a:t>1800s</a:t>
            </a:r>
          </a:p>
        </p:txBody>
      </p:sp>
    </p:spTree>
    <p:extLst>
      <p:ext uri="{BB962C8B-B14F-4D97-AF65-F5344CB8AC3E}">
        <p14:creationId xmlns:p14="http://schemas.microsoft.com/office/powerpoint/2010/main" val="225979055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3AB4A-93DA-A6D2-3177-F2147DB3C2B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6E8533C-8FA4-C811-0C74-276BACB848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D17B5016-AFF8-9DBC-A16C-B38C240C1433}"/>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BE430848-97A0-8147-78DE-5BBFC85F63E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1959102"/>
            <a:ext cx="6893708" cy="3404775"/>
          </a:xfrm>
          <a:prstGeom prst="rect">
            <a:avLst/>
          </a:prstGeom>
        </p:spPr>
      </p:pic>
      <p:pic>
        <p:nvPicPr>
          <p:cNvPr id="4" name="Picture 3">
            <a:extLst>
              <a:ext uri="{FF2B5EF4-FFF2-40B4-BE49-F238E27FC236}">
                <a16:creationId xmlns:a16="http://schemas.microsoft.com/office/drawing/2014/main" id="{7758DC94-DED9-3985-F45E-2272CCC7F7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yellow cell">
            <a:extLst>
              <a:ext uri="{FF2B5EF4-FFF2-40B4-BE49-F238E27FC236}">
                <a16:creationId xmlns:a16="http://schemas.microsoft.com/office/drawing/2014/main" id="{25509F6A-F601-CB08-F73C-9213337127F1}"/>
              </a:ext>
            </a:extLst>
          </p:cNvPr>
          <p:cNvPicPr>
            <a:picLocks noChangeAspect="1"/>
          </p:cNvPicPr>
          <p:nvPr/>
        </p:nvPicPr>
        <p:blipFill>
          <a:blip r:embed="rId4"/>
          <a:stretch>
            <a:fillRect/>
          </a:stretch>
        </p:blipFill>
        <p:spPr>
          <a:xfrm>
            <a:off x="4962319" y="1483361"/>
            <a:ext cx="1816100" cy="1346200"/>
          </a:xfrm>
          <a:prstGeom prst="rect">
            <a:avLst/>
          </a:prstGeom>
        </p:spPr>
      </p:pic>
      <p:sp>
        <p:nvSpPr>
          <p:cNvPr id="3" name="Content Placeholder 2">
            <a:extLst>
              <a:ext uri="{FF2B5EF4-FFF2-40B4-BE49-F238E27FC236}">
                <a16:creationId xmlns:a16="http://schemas.microsoft.com/office/drawing/2014/main" id="{06AA6BB2-0A0F-A8F8-C1F5-563BD40CA255}"/>
              </a:ext>
            </a:extLst>
          </p:cNvPr>
          <p:cNvSpPr>
            <a:spLocks noGrp="1"/>
          </p:cNvSpPr>
          <p:nvPr>
            <p:ph idx="1"/>
          </p:nvPr>
        </p:nvSpPr>
        <p:spPr>
          <a:xfrm>
            <a:off x="3235545" y="2941311"/>
            <a:ext cx="5904664" cy="2278159"/>
          </a:xfrm>
        </p:spPr>
        <p:txBody>
          <a:bodyPr>
            <a:normAutofit fontScale="77500" lnSpcReduction="20000"/>
          </a:bodyPr>
          <a:lstStyle/>
          <a:p>
            <a:pPr marL="0" indent="0">
              <a:lnSpc>
                <a:spcPct val="120000"/>
              </a:lnSpc>
              <a:buNone/>
            </a:pPr>
            <a:r>
              <a:rPr lang="en-GB" dirty="0" err="1">
                <a:solidFill>
                  <a:schemeClr val="bg1"/>
                </a:solidFill>
                <a:latin typeface="Indivisible" panose="020B0503000000020004" pitchFamily="34" charset="77"/>
              </a:rPr>
              <a:t>ThermoFisher</a:t>
            </a:r>
            <a:r>
              <a:rPr lang="en-GB" dirty="0">
                <a:solidFill>
                  <a:schemeClr val="bg1"/>
                </a:solidFill>
                <a:latin typeface="Indivisible" panose="020B0503000000020004" pitchFamily="34" charset="77"/>
              </a:rPr>
              <a:t>, sued by the Lacks family, for unjust enrichment in the use and commercialisation of the HeLa cell line, which was obtained without the consent of the donor, Henrietta Lacks, during a medical procedure in 1951. </a:t>
            </a:r>
          </a:p>
        </p:txBody>
      </p:sp>
      <p:sp>
        <p:nvSpPr>
          <p:cNvPr id="2" name="Title 1">
            <a:extLst>
              <a:ext uri="{FF2B5EF4-FFF2-40B4-BE49-F238E27FC236}">
                <a16:creationId xmlns:a16="http://schemas.microsoft.com/office/drawing/2014/main" id="{90935D52-1C82-4D71-E742-29F661A86310}"/>
              </a:ext>
            </a:extLst>
          </p:cNvPr>
          <p:cNvSpPr>
            <a:spLocks noGrp="1"/>
          </p:cNvSpPr>
          <p:nvPr>
            <p:ph type="title"/>
          </p:nvPr>
        </p:nvSpPr>
        <p:spPr>
          <a:xfrm>
            <a:off x="3235545" y="1991195"/>
            <a:ext cx="8714350" cy="1325563"/>
          </a:xfrm>
        </p:spPr>
        <p:txBody>
          <a:bodyPr>
            <a:normAutofit/>
          </a:bodyPr>
          <a:lstStyle/>
          <a:p>
            <a:r>
              <a:rPr lang="en-GB" sz="4000" b="1" dirty="0">
                <a:solidFill>
                  <a:schemeClr val="bg1"/>
                </a:solidFill>
                <a:latin typeface="Indivisible SemiBold" panose="020B0503000000020004" pitchFamily="34" charset="77"/>
              </a:rPr>
              <a:t>2021</a:t>
            </a:r>
          </a:p>
        </p:txBody>
      </p:sp>
      <p:sp>
        <p:nvSpPr>
          <p:cNvPr id="6" name="Title 1">
            <a:extLst>
              <a:ext uri="{FF2B5EF4-FFF2-40B4-BE49-F238E27FC236}">
                <a16:creationId xmlns:a16="http://schemas.microsoft.com/office/drawing/2014/main" id="{A067E70B-4918-899F-449F-9570E26FD044}"/>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220668173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3B126-1AD0-14E2-21B2-C68052A4ADB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6229C95-E3A1-6879-224A-8D33ED28C4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AFCB5CA9-762A-6C66-0F73-FEF75DF2C18E}"/>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EEC637B-9CDC-5581-5289-FE36F5A3009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87012" y="2046991"/>
            <a:ext cx="7017976" cy="3214770"/>
          </a:xfrm>
          <a:prstGeom prst="rect">
            <a:avLst/>
          </a:prstGeom>
        </p:spPr>
      </p:pic>
      <p:pic>
        <p:nvPicPr>
          <p:cNvPr id="4" name="Picture 3">
            <a:extLst>
              <a:ext uri="{FF2B5EF4-FFF2-40B4-BE49-F238E27FC236}">
                <a16:creationId xmlns:a16="http://schemas.microsoft.com/office/drawing/2014/main" id="{DADF9EFE-6BA1-173B-A310-60CCADA0CAF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4A6126B7-2285-28FE-D141-93867F755EA4}"/>
              </a:ext>
            </a:extLst>
          </p:cNvPr>
          <p:cNvPicPr>
            <a:picLocks noChangeAspect="1"/>
          </p:cNvPicPr>
          <p:nvPr/>
        </p:nvPicPr>
        <p:blipFill>
          <a:blip r:embed="rId4"/>
          <a:stretch>
            <a:fillRect/>
          </a:stretch>
        </p:blipFill>
        <p:spPr>
          <a:xfrm>
            <a:off x="4777262" y="1655994"/>
            <a:ext cx="1663700" cy="1143000"/>
          </a:xfrm>
          <a:prstGeom prst="rect">
            <a:avLst/>
          </a:prstGeom>
        </p:spPr>
      </p:pic>
      <p:sp>
        <p:nvSpPr>
          <p:cNvPr id="3" name="Content Placeholder 2">
            <a:extLst>
              <a:ext uri="{FF2B5EF4-FFF2-40B4-BE49-F238E27FC236}">
                <a16:creationId xmlns:a16="http://schemas.microsoft.com/office/drawing/2014/main" id="{3C4DA85B-9F4A-2126-4D74-3CA6CFC7AB2E}"/>
              </a:ext>
            </a:extLst>
          </p:cNvPr>
          <p:cNvSpPr>
            <a:spLocks noGrp="1"/>
          </p:cNvSpPr>
          <p:nvPr>
            <p:ph idx="1"/>
          </p:nvPr>
        </p:nvSpPr>
        <p:spPr>
          <a:xfrm>
            <a:off x="3198105" y="3029199"/>
            <a:ext cx="5904664" cy="2015670"/>
          </a:xfrm>
        </p:spPr>
        <p:txBody>
          <a:bodyPr>
            <a:normAutofit fontScale="85000" lnSpcReduction="20000"/>
          </a:bodyPr>
          <a:lstStyle/>
          <a:p>
            <a:pPr marL="0" indent="0">
              <a:lnSpc>
                <a:spcPct val="120000"/>
              </a:lnSpc>
              <a:buNone/>
            </a:pPr>
            <a:r>
              <a:rPr lang="en-GB" dirty="0">
                <a:solidFill>
                  <a:schemeClr val="bg1"/>
                </a:solidFill>
                <a:latin typeface="Indivisible" panose="020B0503000000020004" pitchFamily="34" charset="77"/>
              </a:rPr>
              <a:t>International Society for Stem Cell Research (ISSCR) removes support for the rule from its 2021 guidelines, recommending public conversations about the societal and ethical issues. </a:t>
            </a:r>
          </a:p>
        </p:txBody>
      </p:sp>
      <p:sp>
        <p:nvSpPr>
          <p:cNvPr id="2" name="Title 1">
            <a:extLst>
              <a:ext uri="{FF2B5EF4-FFF2-40B4-BE49-F238E27FC236}">
                <a16:creationId xmlns:a16="http://schemas.microsoft.com/office/drawing/2014/main" id="{05176C45-6E7D-F5BA-1872-657FA88A1087}"/>
              </a:ext>
            </a:extLst>
          </p:cNvPr>
          <p:cNvSpPr>
            <a:spLocks noGrp="1"/>
          </p:cNvSpPr>
          <p:nvPr>
            <p:ph type="title"/>
          </p:nvPr>
        </p:nvSpPr>
        <p:spPr>
          <a:xfrm>
            <a:off x="3198105" y="2079083"/>
            <a:ext cx="8714350" cy="1325563"/>
          </a:xfrm>
        </p:spPr>
        <p:txBody>
          <a:bodyPr>
            <a:normAutofit/>
          </a:bodyPr>
          <a:lstStyle/>
          <a:p>
            <a:r>
              <a:rPr lang="en-GB" sz="4000" b="1" dirty="0">
                <a:solidFill>
                  <a:schemeClr val="bg1"/>
                </a:solidFill>
                <a:latin typeface="Indivisible SemiBold" panose="020B0503000000020004" pitchFamily="34" charset="77"/>
              </a:rPr>
              <a:t>2021</a:t>
            </a:r>
          </a:p>
        </p:txBody>
      </p:sp>
      <p:sp>
        <p:nvSpPr>
          <p:cNvPr id="6" name="Title 1">
            <a:extLst>
              <a:ext uri="{FF2B5EF4-FFF2-40B4-BE49-F238E27FC236}">
                <a16:creationId xmlns:a16="http://schemas.microsoft.com/office/drawing/2014/main" id="{406A1323-590F-EE08-D3F0-A4FE657735DA}"/>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307215214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1C13E-3365-486A-1EB8-C3EDB573BB0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CDF3734-4982-1B01-912B-2D80A3E19FE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82B88A37-E2DC-AAD0-3D36-B8B372899B10}"/>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B4773A65-F627-8F72-E656-196B5E5418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73415" y="1926974"/>
            <a:ext cx="6656201" cy="3238521"/>
          </a:xfrm>
          <a:prstGeom prst="rect">
            <a:avLst/>
          </a:prstGeom>
        </p:spPr>
      </p:pic>
      <p:pic>
        <p:nvPicPr>
          <p:cNvPr id="4" name="Picture 3">
            <a:extLst>
              <a:ext uri="{FF2B5EF4-FFF2-40B4-BE49-F238E27FC236}">
                <a16:creationId xmlns:a16="http://schemas.microsoft.com/office/drawing/2014/main" id="{DADB63E0-502A-7916-2B7F-7D72EB0EC33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75272" y="5780659"/>
            <a:ext cx="1743893" cy="895095"/>
          </a:xfrm>
          <a:prstGeom prst="rect">
            <a:avLst/>
          </a:prstGeom>
        </p:spPr>
      </p:pic>
      <p:pic>
        <p:nvPicPr>
          <p:cNvPr id="8" name="Picture 7" descr="A green cell">
            <a:extLst>
              <a:ext uri="{FF2B5EF4-FFF2-40B4-BE49-F238E27FC236}">
                <a16:creationId xmlns:a16="http://schemas.microsoft.com/office/drawing/2014/main" id="{B9B4C6E6-E1F8-6019-44D8-24988CE0CBFB}"/>
              </a:ext>
            </a:extLst>
          </p:cNvPr>
          <p:cNvPicPr>
            <a:picLocks noChangeAspect="1"/>
          </p:cNvPicPr>
          <p:nvPr/>
        </p:nvPicPr>
        <p:blipFill>
          <a:blip r:embed="rId5"/>
          <a:stretch>
            <a:fillRect/>
          </a:stretch>
        </p:blipFill>
        <p:spPr>
          <a:xfrm>
            <a:off x="8081648" y="1722519"/>
            <a:ext cx="1485900" cy="1143000"/>
          </a:xfrm>
          <a:prstGeom prst="rect">
            <a:avLst/>
          </a:prstGeom>
        </p:spPr>
      </p:pic>
      <p:pic>
        <p:nvPicPr>
          <p:cNvPr id="9" name="Picture 8">
            <a:extLst>
              <a:ext uri="{FF2B5EF4-FFF2-40B4-BE49-F238E27FC236}">
                <a16:creationId xmlns:a16="http://schemas.microsoft.com/office/drawing/2014/main" id="{C15F6F17-43A3-8045-029F-3D630BA3410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55154" y="782079"/>
            <a:ext cx="3265559" cy="1897042"/>
          </a:xfrm>
          <a:prstGeom prst="rect">
            <a:avLst/>
          </a:prstGeom>
        </p:spPr>
      </p:pic>
      <p:pic>
        <p:nvPicPr>
          <p:cNvPr id="11" name="Picture 10">
            <a:extLst>
              <a:ext uri="{FF2B5EF4-FFF2-40B4-BE49-F238E27FC236}">
                <a16:creationId xmlns:a16="http://schemas.microsoft.com/office/drawing/2014/main" id="{D9FC243A-526E-9E54-EBB2-C6E6DEEA8FB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55153" y="3878726"/>
            <a:ext cx="3156979" cy="1901933"/>
          </a:xfrm>
          <a:prstGeom prst="rect">
            <a:avLst/>
          </a:prstGeom>
        </p:spPr>
      </p:pic>
      <p:pic>
        <p:nvPicPr>
          <p:cNvPr id="14" name="Picture 13">
            <a:extLst>
              <a:ext uri="{FF2B5EF4-FFF2-40B4-BE49-F238E27FC236}">
                <a16:creationId xmlns:a16="http://schemas.microsoft.com/office/drawing/2014/main" id="{22B6EA19-177F-48E3-F249-6E622E57681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520674" y="4044923"/>
            <a:ext cx="2851015" cy="1603696"/>
          </a:xfrm>
          <a:prstGeom prst="rect">
            <a:avLst/>
          </a:prstGeom>
        </p:spPr>
      </p:pic>
      <p:pic>
        <p:nvPicPr>
          <p:cNvPr id="16" name="Picture 15">
            <a:extLst>
              <a:ext uri="{FF2B5EF4-FFF2-40B4-BE49-F238E27FC236}">
                <a16:creationId xmlns:a16="http://schemas.microsoft.com/office/drawing/2014/main" id="{4637BCB8-9931-433F-4396-E008B181300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517047" y="915572"/>
            <a:ext cx="2924354" cy="1644949"/>
          </a:xfrm>
          <a:prstGeom prst="rect">
            <a:avLst/>
          </a:prstGeom>
        </p:spPr>
      </p:pic>
      <p:sp>
        <p:nvSpPr>
          <p:cNvPr id="3" name="Content Placeholder 2">
            <a:extLst>
              <a:ext uri="{FF2B5EF4-FFF2-40B4-BE49-F238E27FC236}">
                <a16:creationId xmlns:a16="http://schemas.microsoft.com/office/drawing/2014/main" id="{2C326A50-B846-1DBF-87E8-ADEF9023764B}"/>
              </a:ext>
            </a:extLst>
          </p:cNvPr>
          <p:cNvSpPr>
            <a:spLocks noGrp="1"/>
          </p:cNvSpPr>
          <p:nvPr>
            <p:ph idx="1"/>
          </p:nvPr>
        </p:nvSpPr>
        <p:spPr>
          <a:xfrm>
            <a:off x="4884508" y="2909183"/>
            <a:ext cx="5904664" cy="2090825"/>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The rise of the trad-wife movement online. Content creators such as Nara Smith and Ballerina Farm advocate for a return to traditional gender roles, particularly women taking on domestic roles like looking after the children and the home.</a:t>
            </a:r>
          </a:p>
        </p:txBody>
      </p:sp>
      <p:sp>
        <p:nvSpPr>
          <p:cNvPr id="2" name="Title 1">
            <a:extLst>
              <a:ext uri="{FF2B5EF4-FFF2-40B4-BE49-F238E27FC236}">
                <a16:creationId xmlns:a16="http://schemas.microsoft.com/office/drawing/2014/main" id="{18725E35-1273-68B9-F923-7D10E26F1E46}"/>
              </a:ext>
            </a:extLst>
          </p:cNvPr>
          <p:cNvSpPr>
            <a:spLocks noGrp="1"/>
          </p:cNvSpPr>
          <p:nvPr>
            <p:ph type="title"/>
          </p:nvPr>
        </p:nvSpPr>
        <p:spPr>
          <a:xfrm>
            <a:off x="4884508" y="1959067"/>
            <a:ext cx="8714350" cy="1325563"/>
          </a:xfrm>
        </p:spPr>
        <p:txBody>
          <a:bodyPr>
            <a:normAutofit/>
          </a:bodyPr>
          <a:lstStyle/>
          <a:p>
            <a:r>
              <a:rPr lang="en-GB" sz="4000" b="1" dirty="0">
                <a:solidFill>
                  <a:schemeClr val="bg1"/>
                </a:solidFill>
                <a:latin typeface="Indivisible SemiBold" panose="020B0503000000020004" pitchFamily="34" charset="77"/>
              </a:rPr>
              <a:t>2022 - 2023</a:t>
            </a:r>
          </a:p>
        </p:txBody>
      </p:sp>
      <p:sp>
        <p:nvSpPr>
          <p:cNvPr id="6" name="Title 1">
            <a:extLst>
              <a:ext uri="{FF2B5EF4-FFF2-40B4-BE49-F238E27FC236}">
                <a16:creationId xmlns:a16="http://schemas.microsoft.com/office/drawing/2014/main" id="{CB777773-6D91-59CF-40E6-753A26E5E39C}"/>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325121309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41A9A-C2AA-EC23-4E2F-AEFEB176C49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735FFB3-AB7E-A4C5-E14D-B167437AC6E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5E1CE208-C60A-821E-75CD-85F7D5E33A78}"/>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F7DCA7A3-BAA3-1B7F-EF2E-D70F2013D0A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66557" y="2240107"/>
            <a:ext cx="6703702" cy="2631128"/>
          </a:xfrm>
          <a:prstGeom prst="rect">
            <a:avLst/>
          </a:prstGeom>
        </p:spPr>
      </p:pic>
      <p:pic>
        <p:nvPicPr>
          <p:cNvPr id="4" name="Picture 3">
            <a:extLst>
              <a:ext uri="{FF2B5EF4-FFF2-40B4-BE49-F238E27FC236}">
                <a16:creationId xmlns:a16="http://schemas.microsoft.com/office/drawing/2014/main" id="{488E75A3-2F67-7702-C85A-2F37C4CF9D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orange cell">
            <a:extLst>
              <a:ext uri="{FF2B5EF4-FFF2-40B4-BE49-F238E27FC236}">
                <a16:creationId xmlns:a16="http://schemas.microsoft.com/office/drawing/2014/main" id="{0281480F-DE49-F0FC-E657-09F6ED46225F}"/>
              </a:ext>
            </a:extLst>
          </p:cNvPr>
          <p:cNvPicPr>
            <a:picLocks noChangeAspect="1"/>
          </p:cNvPicPr>
          <p:nvPr/>
        </p:nvPicPr>
        <p:blipFill>
          <a:blip r:embed="rId4"/>
          <a:stretch>
            <a:fillRect/>
          </a:stretch>
        </p:blipFill>
        <p:spPr>
          <a:xfrm>
            <a:off x="4991018" y="1843616"/>
            <a:ext cx="1663700" cy="1143000"/>
          </a:xfrm>
          <a:prstGeom prst="rect">
            <a:avLst/>
          </a:prstGeom>
        </p:spPr>
      </p:pic>
      <p:sp>
        <p:nvSpPr>
          <p:cNvPr id="3" name="Content Placeholder 2">
            <a:extLst>
              <a:ext uri="{FF2B5EF4-FFF2-40B4-BE49-F238E27FC236}">
                <a16:creationId xmlns:a16="http://schemas.microsoft.com/office/drawing/2014/main" id="{6FDA0505-76D9-DD2B-4ADC-E383E5997B2F}"/>
              </a:ext>
            </a:extLst>
          </p:cNvPr>
          <p:cNvSpPr>
            <a:spLocks noGrp="1"/>
          </p:cNvSpPr>
          <p:nvPr>
            <p:ph idx="1"/>
          </p:nvPr>
        </p:nvSpPr>
        <p:spPr>
          <a:xfrm>
            <a:off x="3477650" y="3222315"/>
            <a:ext cx="5904664" cy="1460049"/>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The 1973 decision in Roe v Wade is overturned by the US Supreme Court, enabling individual states to enact or enforce laws restricting, banning or permitting abortions. </a:t>
            </a:r>
          </a:p>
        </p:txBody>
      </p:sp>
      <p:sp>
        <p:nvSpPr>
          <p:cNvPr id="2" name="Title 1">
            <a:extLst>
              <a:ext uri="{FF2B5EF4-FFF2-40B4-BE49-F238E27FC236}">
                <a16:creationId xmlns:a16="http://schemas.microsoft.com/office/drawing/2014/main" id="{EC17936D-86E0-01FC-6932-6DC664F53D18}"/>
              </a:ext>
            </a:extLst>
          </p:cNvPr>
          <p:cNvSpPr>
            <a:spLocks noGrp="1"/>
          </p:cNvSpPr>
          <p:nvPr>
            <p:ph type="title"/>
          </p:nvPr>
        </p:nvSpPr>
        <p:spPr>
          <a:xfrm>
            <a:off x="3477650" y="2272199"/>
            <a:ext cx="8714350" cy="1325563"/>
          </a:xfrm>
        </p:spPr>
        <p:txBody>
          <a:bodyPr>
            <a:normAutofit/>
          </a:bodyPr>
          <a:lstStyle/>
          <a:p>
            <a:r>
              <a:rPr lang="en-GB" sz="4000" b="1" dirty="0">
                <a:solidFill>
                  <a:schemeClr val="bg1"/>
                </a:solidFill>
                <a:latin typeface="Indivisible SemiBold" panose="020B0503000000020004" pitchFamily="34" charset="77"/>
              </a:rPr>
              <a:t>2022</a:t>
            </a:r>
          </a:p>
        </p:txBody>
      </p:sp>
      <p:sp>
        <p:nvSpPr>
          <p:cNvPr id="6" name="Title 1">
            <a:extLst>
              <a:ext uri="{FF2B5EF4-FFF2-40B4-BE49-F238E27FC236}">
                <a16:creationId xmlns:a16="http://schemas.microsoft.com/office/drawing/2014/main" id="{885FD482-803A-6B8D-AE7A-16481A2EEA14}"/>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258357429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F9ADB-D4C7-78FC-B7CC-B9197150793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4F95C24-B46D-D0C9-5361-148FADD202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D1AC335C-8F20-2049-4FEF-7D5C52D5D264}"/>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2C0B398D-A32C-26B4-311D-4E542E121AA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12472" y="2373140"/>
            <a:ext cx="6567055" cy="2442257"/>
          </a:xfrm>
          <a:prstGeom prst="rect">
            <a:avLst/>
          </a:prstGeom>
        </p:spPr>
      </p:pic>
      <p:pic>
        <p:nvPicPr>
          <p:cNvPr id="4" name="Picture 3">
            <a:extLst>
              <a:ext uri="{FF2B5EF4-FFF2-40B4-BE49-F238E27FC236}">
                <a16:creationId xmlns:a16="http://schemas.microsoft.com/office/drawing/2014/main" id="{8C50D911-744B-02BB-C08B-D487EC03AE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blue cell">
            <a:extLst>
              <a:ext uri="{FF2B5EF4-FFF2-40B4-BE49-F238E27FC236}">
                <a16:creationId xmlns:a16="http://schemas.microsoft.com/office/drawing/2014/main" id="{64FA98A0-FCA8-EEAA-158A-3EDC1A1C8BBC}"/>
              </a:ext>
            </a:extLst>
          </p:cNvPr>
          <p:cNvPicPr>
            <a:picLocks noChangeAspect="1"/>
          </p:cNvPicPr>
          <p:nvPr/>
        </p:nvPicPr>
        <p:blipFill>
          <a:blip r:embed="rId4"/>
          <a:stretch>
            <a:fillRect/>
          </a:stretch>
        </p:blipFill>
        <p:spPr>
          <a:xfrm>
            <a:off x="5182672" y="1772622"/>
            <a:ext cx="1612900" cy="1295400"/>
          </a:xfrm>
          <a:prstGeom prst="rect">
            <a:avLst/>
          </a:prstGeom>
        </p:spPr>
      </p:pic>
      <p:sp>
        <p:nvSpPr>
          <p:cNvPr id="3" name="Content Placeholder 2">
            <a:extLst>
              <a:ext uri="{FF2B5EF4-FFF2-40B4-BE49-F238E27FC236}">
                <a16:creationId xmlns:a16="http://schemas.microsoft.com/office/drawing/2014/main" id="{B3B31623-E2C4-4B6E-3D9D-A2AD5F2B276F}"/>
              </a:ext>
            </a:extLst>
          </p:cNvPr>
          <p:cNvSpPr>
            <a:spLocks noGrp="1"/>
          </p:cNvSpPr>
          <p:nvPr>
            <p:ph idx="1"/>
          </p:nvPr>
        </p:nvSpPr>
        <p:spPr>
          <a:xfrm>
            <a:off x="3203791" y="3355348"/>
            <a:ext cx="5904664" cy="1460049"/>
          </a:xfrm>
        </p:spPr>
        <p:txBody>
          <a:bodyPr>
            <a:normAutofit fontScale="85000" lnSpcReduction="10000"/>
          </a:bodyPr>
          <a:lstStyle/>
          <a:p>
            <a:pPr marL="0" indent="0">
              <a:lnSpc>
                <a:spcPct val="110000"/>
              </a:lnSpc>
              <a:buNone/>
            </a:pPr>
            <a:r>
              <a:rPr lang="en-GB" dirty="0">
                <a:solidFill>
                  <a:schemeClr val="bg1"/>
                </a:solidFill>
                <a:latin typeface="Indivisible" panose="020B0503000000020004" pitchFamily="34" charset="77"/>
              </a:rPr>
              <a:t>Teams based in the UK/US and Israel report having created of the first human stem cell–based embryo models. </a:t>
            </a:r>
          </a:p>
        </p:txBody>
      </p:sp>
      <p:sp>
        <p:nvSpPr>
          <p:cNvPr id="2" name="Title 1">
            <a:extLst>
              <a:ext uri="{FF2B5EF4-FFF2-40B4-BE49-F238E27FC236}">
                <a16:creationId xmlns:a16="http://schemas.microsoft.com/office/drawing/2014/main" id="{4BFE317D-D8A5-FDCF-81FC-7EE5C90F3A27}"/>
              </a:ext>
            </a:extLst>
          </p:cNvPr>
          <p:cNvSpPr>
            <a:spLocks noGrp="1"/>
          </p:cNvSpPr>
          <p:nvPr>
            <p:ph type="title"/>
          </p:nvPr>
        </p:nvSpPr>
        <p:spPr>
          <a:xfrm>
            <a:off x="3203791" y="2405232"/>
            <a:ext cx="5358318" cy="1325563"/>
          </a:xfrm>
        </p:spPr>
        <p:txBody>
          <a:bodyPr>
            <a:normAutofit/>
          </a:bodyPr>
          <a:lstStyle/>
          <a:p>
            <a:r>
              <a:rPr lang="en-GB" sz="4000" b="1" dirty="0">
                <a:solidFill>
                  <a:schemeClr val="bg1"/>
                </a:solidFill>
                <a:latin typeface="Indivisible SemiBold" panose="020B0503000000020004" pitchFamily="34" charset="77"/>
              </a:rPr>
              <a:t>2023</a:t>
            </a:r>
          </a:p>
        </p:txBody>
      </p:sp>
      <p:sp>
        <p:nvSpPr>
          <p:cNvPr id="6" name="Title 1">
            <a:extLst>
              <a:ext uri="{FF2B5EF4-FFF2-40B4-BE49-F238E27FC236}">
                <a16:creationId xmlns:a16="http://schemas.microsoft.com/office/drawing/2014/main" id="{966294B7-6583-EDBE-5A78-7AC966FB9BE9}"/>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286146767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F7D3D-08D5-2D26-2013-690E81863DE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75593F3-2DAC-0F7E-A10C-B208E8C8A2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7ED1A0F4-0DDD-5AC4-E904-D94FB1C15F46}"/>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A8A5A004-82C5-80CE-B82E-EFEE0D3CC5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48842" y="2342882"/>
            <a:ext cx="5915808" cy="2631128"/>
          </a:xfrm>
          <a:prstGeom prst="rect">
            <a:avLst/>
          </a:prstGeom>
        </p:spPr>
      </p:pic>
      <p:pic>
        <p:nvPicPr>
          <p:cNvPr id="4" name="Picture 3">
            <a:extLst>
              <a:ext uri="{FF2B5EF4-FFF2-40B4-BE49-F238E27FC236}">
                <a16:creationId xmlns:a16="http://schemas.microsoft.com/office/drawing/2014/main" id="{C108630A-630B-B7A9-06C4-AD5890B25E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4650" y="5415915"/>
            <a:ext cx="2454516" cy="1259840"/>
          </a:xfrm>
          <a:prstGeom prst="rect">
            <a:avLst/>
          </a:prstGeom>
        </p:spPr>
      </p:pic>
      <p:pic>
        <p:nvPicPr>
          <p:cNvPr id="8" name="Picture 7" descr="A blue cell">
            <a:extLst>
              <a:ext uri="{FF2B5EF4-FFF2-40B4-BE49-F238E27FC236}">
                <a16:creationId xmlns:a16="http://schemas.microsoft.com/office/drawing/2014/main" id="{AE6DAD92-BB6A-4FA1-67FC-BDA11492CC60}"/>
              </a:ext>
            </a:extLst>
          </p:cNvPr>
          <p:cNvPicPr>
            <a:picLocks noChangeAspect="1"/>
          </p:cNvPicPr>
          <p:nvPr/>
        </p:nvPicPr>
        <p:blipFill>
          <a:blip r:embed="rId5"/>
          <a:stretch>
            <a:fillRect/>
          </a:stretch>
        </p:blipFill>
        <p:spPr>
          <a:xfrm>
            <a:off x="5639707" y="1741657"/>
            <a:ext cx="1435100" cy="1143000"/>
          </a:xfrm>
          <a:prstGeom prst="rect">
            <a:avLst/>
          </a:prstGeom>
        </p:spPr>
      </p:pic>
      <p:pic>
        <p:nvPicPr>
          <p:cNvPr id="12" name="Picture 11">
            <a:extLst>
              <a:ext uri="{FF2B5EF4-FFF2-40B4-BE49-F238E27FC236}">
                <a16:creationId xmlns:a16="http://schemas.microsoft.com/office/drawing/2014/main" id="{71F7D09A-E007-E02E-1924-2096B303627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91652" y="3569413"/>
            <a:ext cx="2800350" cy="1846502"/>
          </a:xfrm>
          <a:prstGeom prst="rect">
            <a:avLst/>
          </a:prstGeom>
        </p:spPr>
      </p:pic>
      <p:pic>
        <p:nvPicPr>
          <p:cNvPr id="11" name="Picture 10">
            <a:extLst>
              <a:ext uri="{FF2B5EF4-FFF2-40B4-BE49-F238E27FC236}">
                <a16:creationId xmlns:a16="http://schemas.microsoft.com/office/drawing/2014/main" id="{C6DD4C9F-F25B-3150-623E-DA44C22F95B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05389" y="3701357"/>
            <a:ext cx="2572876" cy="1545080"/>
          </a:xfrm>
          <a:prstGeom prst="rect">
            <a:avLst/>
          </a:prstGeom>
        </p:spPr>
      </p:pic>
      <p:sp>
        <p:nvSpPr>
          <p:cNvPr id="3" name="Content Placeholder 2">
            <a:extLst>
              <a:ext uri="{FF2B5EF4-FFF2-40B4-BE49-F238E27FC236}">
                <a16:creationId xmlns:a16="http://schemas.microsoft.com/office/drawing/2014/main" id="{7CDF58A8-707F-2036-444E-430C0780B7D9}"/>
              </a:ext>
            </a:extLst>
          </p:cNvPr>
          <p:cNvSpPr>
            <a:spLocks noGrp="1"/>
          </p:cNvSpPr>
          <p:nvPr>
            <p:ph idx="1"/>
          </p:nvPr>
        </p:nvSpPr>
        <p:spPr>
          <a:xfrm>
            <a:off x="3835162" y="3325090"/>
            <a:ext cx="5132768" cy="1460049"/>
          </a:xfrm>
        </p:spPr>
        <p:txBody>
          <a:bodyPr>
            <a:normAutofit fontScale="92500" lnSpcReduction="10000"/>
          </a:bodyPr>
          <a:lstStyle/>
          <a:p>
            <a:pPr marL="0" indent="0">
              <a:buNone/>
            </a:pPr>
            <a:r>
              <a:rPr lang="en-GB" dirty="0">
                <a:solidFill>
                  <a:schemeClr val="bg1"/>
                </a:solidFill>
                <a:latin typeface="Indivisible" panose="020B0503000000020004" pitchFamily="34" charset="77"/>
              </a:rPr>
              <a:t>Scientists create mice with two fathers after making eggs from male cells, opening up new opportunities for reproduction.</a:t>
            </a:r>
          </a:p>
        </p:txBody>
      </p:sp>
      <p:sp>
        <p:nvSpPr>
          <p:cNvPr id="2" name="Title 1">
            <a:extLst>
              <a:ext uri="{FF2B5EF4-FFF2-40B4-BE49-F238E27FC236}">
                <a16:creationId xmlns:a16="http://schemas.microsoft.com/office/drawing/2014/main" id="{BD43905F-8869-16C1-9579-D380F9448045}"/>
              </a:ext>
            </a:extLst>
          </p:cNvPr>
          <p:cNvSpPr>
            <a:spLocks noGrp="1"/>
          </p:cNvSpPr>
          <p:nvPr>
            <p:ph type="title"/>
          </p:nvPr>
        </p:nvSpPr>
        <p:spPr>
          <a:xfrm>
            <a:off x="3835162" y="2374974"/>
            <a:ext cx="8714350" cy="1325563"/>
          </a:xfrm>
        </p:spPr>
        <p:txBody>
          <a:bodyPr>
            <a:normAutofit/>
          </a:bodyPr>
          <a:lstStyle/>
          <a:p>
            <a:r>
              <a:rPr lang="en-GB" sz="4000" b="1" dirty="0">
                <a:solidFill>
                  <a:schemeClr val="bg1"/>
                </a:solidFill>
                <a:latin typeface="Indivisible SemiBold" panose="020B0503000000020004" pitchFamily="34" charset="77"/>
              </a:rPr>
              <a:t>2023</a:t>
            </a:r>
          </a:p>
        </p:txBody>
      </p:sp>
      <p:sp>
        <p:nvSpPr>
          <p:cNvPr id="6" name="Title 1">
            <a:extLst>
              <a:ext uri="{FF2B5EF4-FFF2-40B4-BE49-F238E27FC236}">
                <a16:creationId xmlns:a16="http://schemas.microsoft.com/office/drawing/2014/main" id="{FE8A042E-8FB1-082A-C59D-60727E9CD135}"/>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112069802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64F0B-7768-A81B-CBAE-6C7B2C5F7F4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A70485C-CE94-3842-1CEE-EF2C92EA06A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7A5CE353-BF42-D305-B558-3B330BC4B5B5}"/>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561F649-F9CD-EF6B-0A1E-297D6973DF5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34791" y="2207871"/>
            <a:ext cx="6917458" cy="2442257"/>
          </a:xfrm>
          <a:prstGeom prst="rect">
            <a:avLst/>
          </a:prstGeom>
        </p:spPr>
      </p:pic>
      <p:pic>
        <p:nvPicPr>
          <p:cNvPr id="4" name="Picture 3">
            <a:extLst>
              <a:ext uri="{FF2B5EF4-FFF2-40B4-BE49-F238E27FC236}">
                <a16:creationId xmlns:a16="http://schemas.microsoft.com/office/drawing/2014/main" id="{AB45991E-C3E2-1599-224D-8E4AA4F00E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blue cell">
            <a:extLst>
              <a:ext uri="{FF2B5EF4-FFF2-40B4-BE49-F238E27FC236}">
                <a16:creationId xmlns:a16="http://schemas.microsoft.com/office/drawing/2014/main" id="{CEE3F687-4F8F-C1E9-F206-5228BA00D1A3}"/>
              </a:ext>
            </a:extLst>
          </p:cNvPr>
          <p:cNvPicPr>
            <a:picLocks noChangeAspect="1"/>
          </p:cNvPicPr>
          <p:nvPr/>
        </p:nvPicPr>
        <p:blipFill>
          <a:blip r:embed="rId4"/>
          <a:stretch>
            <a:fillRect/>
          </a:stretch>
        </p:blipFill>
        <p:spPr>
          <a:xfrm>
            <a:off x="5546527" y="1725953"/>
            <a:ext cx="1435100" cy="1143000"/>
          </a:xfrm>
          <a:prstGeom prst="rect">
            <a:avLst/>
          </a:prstGeom>
        </p:spPr>
      </p:pic>
      <p:sp>
        <p:nvSpPr>
          <p:cNvPr id="3" name="Content Placeholder 2">
            <a:extLst>
              <a:ext uri="{FF2B5EF4-FFF2-40B4-BE49-F238E27FC236}">
                <a16:creationId xmlns:a16="http://schemas.microsoft.com/office/drawing/2014/main" id="{3830768C-61DD-FE09-C02A-E5372922C922}"/>
              </a:ext>
            </a:extLst>
          </p:cNvPr>
          <p:cNvSpPr>
            <a:spLocks noGrp="1"/>
          </p:cNvSpPr>
          <p:nvPr>
            <p:ph idx="1"/>
          </p:nvPr>
        </p:nvSpPr>
        <p:spPr>
          <a:xfrm>
            <a:off x="3145884" y="3190079"/>
            <a:ext cx="5904664" cy="1460049"/>
          </a:xfrm>
        </p:spPr>
        <p:txBody>
          <a:bodyPr>
            <a:normAutofit fontScale="85000" lnSpcReduction="10000"/>
          </a:bodyPr>
          <a:lstStyle/>
          <a:p>
            <a:pPr marL="0" indent="0">
              <a:lnSpc>
                <a:spcPct val="110000"/>
              </a:lnSpc>
              <a:buNone/>
            </a:pPr>
            <a:r>
              <a:rPr lang="en-GB" dirty="0">
                <a:solidFill>
                  <a:schemeClr val="bg1"/>
                </a:solidFill>
                <a:latin typeface="Indivisible" panose="020B0503000000020004" pitchFamily="34" charset="77"/>
              </a:rPr>
              <a:t>MHRA authorisation for gene therapy through CRISPR that aims to cure sickle cell anaemia + Beta Thalassemia. </a:t>
            </a:r>
          </a:p>
        </p:txBody>
      </p:sp>
      <p:sp>
        <p:nvSpPr>
          <p:cNvPr id="2" name="Title 1">
            <a:extLst>
              <a:ext uri="{FF2B5EF4-FFF2-40B4-BE49-F238E27FC236}">
                <a16:creationId xmlns:a16="http://schemas.microsoft.com/office/drawing/2014/main" id="{32427339-782F-9B37-7A1E-27F9156B824C}"/>
              </a:ext>
            </a:extLst>
          </p:cNvPr>
          <p:cNvSpPr>
            <a:spLocks noGrp="1"/>
          </p:cNvSpPr>
          <p:nvPr>
            <p:ph type="title"/>
          </p:nvPr>
        </p:nvSpPr>
        <p:spPr>
          <a:xfrm>
            <a:off x="3145884" y="2239963"/>
            <a:ext cx="8714350" cy="1325563"/>
          </a:xfrm>
        </p:spPr>
        <p:txBody>
          <a:bodyPr>
            <a:normAutofit/>
          </a:bodyPr>
          <a:lstStyle/>
          <a:p>
            <a:r>
              <a:rPr lang="en-GB" sz="4000" b="1" dirty="0">
                <a:solidFill>
                  <a:schemeClr val="bg1"/>
                </a:solidFill>
                <a:latin typeface="Indivisible SemiBold" panose="020B0503000000020004" pitchFamily="34" charset="77"/>
              </a:rPr>
              <a:t>2023</a:t>
            </a:r>
          </a:p>
        </p:txBody>
      </p:sp>
      <p:sp>
        <p:nvSpPr>
          <p:cNvPr id="6" name="Title 1">
            <a:extLst>
              <a:ext uri="{FF2B5EF4-FFF2-40B4-BE49-F238E27FC236}">
                <a16:creationId xmlns:a16="http://schemas.microsoft.com/office/drawing/2014/main" id="{8023774B-125A-2F51-22E1-DDBAB357C7C9}"/>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10344219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2EF62-DCEB-DD17-ADEE-36FE6B5497F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12686A5-D0EC-8128-2783-88071B368C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AB67F321-B402-BE46-74C4-05BA69BAD7F2}"/>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347BA4B5-F8C2-1675-0509-D5DD6577394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89859" y="2113436"/>
            <a:ext cx="6679952" cy="2631128"/>
          </a:xfrm>
          <a:prstGeom prst="rect">
            <a:avLst/>
          </a:prstGeom>
        </p:spPr>
      </p:pic>
      <p:pic>
        <p:nvPicPr>
          <p:cNvPr id="4" name="Picture 3">
            <a:extLst>
              <a:ext uri="{FF2B5EF4-FFF2-40B4-BE49-F238E27FC236}">
                <a16:creationId xmlns:a16="http://schemas.microsoft.com/office/drawing/2014/main" id="{EC9F5CD4-239B-8DB5-4404-6C38EB248B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4" name="Picture 13" descr="A orange cell">
            <a:extLst>
              <a:ext uri="{FF2B5EF4-FFF2-40B4-BE49-F238E27FC236}">
                <a16:creationId xmlns:a16="http://schemas.microsoft.com/office/drawing/2014/main" id="{0267EA31-EA48-A969-C1D4-EC7B0B4D006D}"/>
              </a:ext>
            </a:extLst>
          </p:cNvPr>
          <p:cNvPicPr>
            <a:picLocks noChangeAspect="1"/>
          </p:cNvPicPr>
          <p:nvPr/>
        </p:nvPicPr>
        <p:blipFill>
          <a:blip r:embed="rId4"/>
          <a:stretch>
            <a:fillRect/>
          </a:stretch>
        </p:blipFill>
        <p:spPr>
          <a:xfrm>
            <a:off x="5264150" y="1695500"/>
            <a:ext cx="1663700" cy="1143000"/>
          </a:xfrm>
          <a:prstGeom prst="rect">
            <a:avLst/>
          </a:prstGeom>
        </p:spPr>
      </p:pic>
      <p:sp>
        <p:nvSpPr>
          <p:cNvPr id="3" name="Content Placeholder 2">
            <a:extLst>
              <a:ext uri="{FF2B5EF4-FFF2-40B4-BE49-F238E27FC236}">
                <a16:creationId xmlns:a16="http://schemas.microsoft.com/office/drawing/2014/main" id="{27C4DBCC-61D6-56A2-0FDE-AC487455D6B1}"/>
              </a:ext>
            </a:extLst>
          </p:cNvPr>
          <p:cNvSpPr>
            <a:spLocks noGrp="1"/>
          </p:cNvSpPr>
          <p:nvPr>
            <p:ph idx="1"/>
          </p:nvPr>
        </p:nvSpPr>
        <p:spPr>
          <a:xfrm>
            <a:off x="3500952" y="3095644"/>
            <a:ext cx="5904664" cy="1460049"/>
          </a:xfrm>
        </p:spPr>
        <p:txBody>
          <a:bodyPr>
            <a:normAutofit fontScale="85000" lnSpcReduction="20000"/>
          </a:bodyPr>
          <a:lstStyle/>
          <a:p>
            <a:pPr marL="0" indent="0">
              <a:lnSpc>
                <a:spcPct val="110000"/>
              </a:lnSpc>
              <a:buNone/>
            </a:pPr>
            <a:r>
              <a:rPr lang="en-GB" dirty="0">
                <a:solidFill>
                  <a:schemeClr val="bg1"/>
                </a:solidFill>
                <a:latin typeface="Indivisible" panose="020B0503000000020004" pitchFamily="34" charset="77"/>
              </a:rPr>
              <a:t>The Health Council of the Netherlands recommends that the 14-day rule for embryo research be extended to a 28-day rule. </a:t>
            </a:r>
          </a:p>
        </p:txBody>
      </p:sp>
      <p:sp>
        <p:nvSpPr>
          <p:cNvPr id="2" name="Title 1">
            <a:extLst>
              <a:ext uri="{FF2B5EF4-FFF2-40B4-BE49-F238E27FC236}">
                <a16:creationId xmlns:a16="http://schemas.microsoft.com/office/drawing/2014/main" id="{A6547D7B-5C7E-E805-1B49-89FA93D8C6D5}"/>
              </a:ext>
            </a:extLst>
          </p:cNvPr>
          <p:cNvSpPr>
            <a:spLocks noGrp="1"/>
          </p:cNvSpPr>
          <p:nvPr>
            <p:ph type="title"/>
          </p:nvPr>
        </p:nvSpPr>
        <p:spPr>
          <a:xfrm>
            <a:off x="3500952" y="2145528"/>
            <a:ext cx="8714350" cy="1325563"/>
          </a:xfrm>
        </p:spPr>
        <p:txBody>
          <a:bodyPr>
            <a:normAutofit/>
          </a:bodyPr>
          <a:lstStyle/>
          <a:p>
            <a:r>
              <a:rPr lang="en-GB" sz="4000" b="1" dirty="0">
                <a:solidFill>
                  <a:schemeClr val="bg1"/>
                </a:solidFill>
                <a:latin typeface="Indivisible SemiBold" panose="020B0503000000020004" pitchFamily="34" charset="77"/>
              </a:rPr>
              <a:t>2023</a:t>
            </a:r>
          </a:p>
        </p:txBody>
      </p:sp>
      <p:sp>
        <p:nvSpPr>
          <p:cNvPr id="6" name="Title 1">
            <a:extLst>
              <a:ext uri="{FF2B5EF4-FFF2-40B4-BE49-F238E27FC236}">
                <a16:creationId xmlns:a16="http://schemas.microsoft.com/office/drawing/2014/main" id="{FF896167-EDA3-76DE-8552-FCC4E052EE4F}"/>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340476067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CC624-0856-52A2-C96F-B19404DEBD0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69A3A02-6BFC-B7A9-6E2A-481FD9112D6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CDCFEEEB-9A57-7112-AE73-21FF23152A52}"/>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8946547B-E2AB-5B06-A385-3D569AB655D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03027" y="2342984"/>
            <a:ext cx="6798705" cy="2631128"/>
          </a:xfrm>
          <a:prstGeom prst="rect">
            <a:avLst/>
          </a:prstGeom>
        </p:spPr>
      </p:pic>
      <p:pic>
        <p:nvPicPr>
          <p:cNvPr id="4" name="Picture 3">
            <a:extLst>
              <a:ext uri="{FF2B5EF4-FFF2-40B4-BE49-F238E27FC236}">
                <a16:creationId xmlns:a16="http://schemas.microsoft.com/office/drawing/2014/main" id="{B8FDEE1F-4C93-4D49-4908-EBE08BA8F2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orange cell">
            <a:extLst>
              <a:ext uri="{FF2B5EF4-FFF2-40B4-BE49-F238E27FC236}">
                <a16:creationId xmlns:a16="http://schemas.microsoft.com/office/drawing/2014/main" id="{372CA31E-362D-3637-9228-11B53143A68C}"/>
              </a:ext>
            </a:extLst>
          </p:cNvPr>
          <p:cNvPicPr>
            <a:picLocks noChangeAspect="1"/>
          </p:cNvPicPr>
          <p:nvPr/>
        </p:nvPicPr>
        <p:blipFill>
          <a:blip r:embed="rId4"/>
          <a:stretch>
            <a:fillRect/>
          </a:stretch>
        </p:blipFill>
        <p:spPr>
          <a:xfrm>
            <a:off x="1585559" y="4181711"/>
            <a:ext cx="1663700" cy="1143000"/>
          </a:xfrm>
          <a:prstGeom prst="rect">
            <a:avLst/>
          </a:prstGeom>
        </p:spPr>
      </p:pic>
      <p:sp>
        <p:nvSpPr>
          <p:cNvPr id="3" name="Content Placeholder 2">
            <a:extLst>
              <a:ext uri="{FF2B5EF4-FFF2-40B4-BE49-F238E27FC236}">
                <a16:creationId xmlns:a16="http://schemas.microsoft.com/office/drawing/2014/main" id="{FCA5CB5B-AFD7-D8F2-4CE4-0D05CDAFF54A}"/>
              </a:ext>
            </a:extLst>
          </p:cNvPr>
          <p:cNvSpPr>
            <a:spLocks noGrp="1"/>
          </p:cNvSpPr>
          <p:nvPr>
            <p:ph idx="1"/>
          </p:nvPr>
        </p:nvSpPr>
        <p:spPr>
          <a:xfrm>
            <a:off x="3414120" y="3325192"/>
            <a:ext cx="5904664" cy="1460049"/>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Nuffield Council on Bioethics publishes its report on stem cell-based embryo models and recommends setting up a distinct a governance framework (separate from that for embryos). </a:t>
            </a:r>
          </a:p>
        </p:txBody>
      </p:sp>
      <p:sp>
        <p:nvSpPr>
          <p:cNvPr id="2" name="Title 1">
            <a:extLst>
              <a:ext uri="{FF2B5EF4-FFF2-40B4-BE49-F238E27FC236}">
                <a16:creationId xmlns:a16="http://schemas.microsoft.com/office/drawing/2014/main" id="{E1485634-9B6D-A68F-13C1-5D4DFA50D7FD}"/>
              </a:ext>
            </a:extLst>
          </p:cNvPr>
          <p:cNvSpPr>
            <a:spLocks noGrp="1"/>
          </p:cNvSpPr>
          <p:nvPr>
            <p:ph type="title"/>
          </p:nvPr>
        </p:nvSpPr>
        <p:spPr>
          <a:xfrm>
            <a:off x="3414120" y="2375076"/>
            <a:ext cx="8714350" cy="1325563"/>
          </a:xfrm>
        </p:spPr>
        <p:txBody>
          <a:bodyPr>
            <a:normAutofit/>
          </a:bodyPr>
          <a:lstStyle/>
          <a:p>
            <a:r>
              <a:rPr lang="en-GB" sz="4000" b="1" dirty="0">
                <a:solidFill>
                  <a:schemeClr val="bg1"/>
                </a:solidFill>
                <a:latin typeface="Indivisible SemiBold" panose="020B0503000000020004" pitchFamily="34" charset="77"/>
              </a:rPr>
              <a:t>2023</a:t>
            </a:r>
          </a:p>
        </p:txBody>
      </p:sp>
      <p:sp>
        <p:nvSpPr>
          <p:cNvPr id="6" name="Title 1">
            <a:extLst>
              <a:ext uri="{FF2B5EF4-FFF2-40B4-BE49-F238E27FC236}">
                <a16:creationId xmlns:a16="http://schemas.microsoft.com/office/drawing/2014/main" id="{994C20DB-2024-90FD-C2B4-DA82C7E9904F}"/>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282803237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F7B74-92AB-08DA-D327-6874D18DD81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A300C71-FB8B-B8AC-F0E7-11D285D18E8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DCB571C3-5EF2-E203-088F-9C34825C45AA}"/>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B731147-A46C-823F-308E-FAF5616A9A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24069" y="2342882"/>
            <a:ext cx="6040581" cy="2631128"/>
          </a:xfrm>
          <a:prstGeom prst="rect">
            <a:avLst/>
          </a:prstGeom>
        </p:spPr>
      </p:pic>
      <p:pic>
        <p:nvPicPr>
          <p:cNvPr id="4" name="Picture 3">
            <a:extLst>
              <a:ext uri="{FF2B5EF4-FFF2-40B4-BE49-F238E27FC236}">
                <a16:creationId xmlns:a16="http://schemas.microsoft.com/office/drawing/2014/main" id="{DFE39DA5-F6C3-D015-1661-74F8DB41DE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9" name="Picture 8" descr="A orange cell">
            <a:extLst>
              <a:ext uri="{FF2B5EF4-FFF2-40B4-BE49-F238E27FC236}">
                <a16:creationId xmlns:a16="http://schemas.microsoft.com/office/drawing/2014/main" id="{CACF8C04-9915-C49A-97D8-465E7298C58F}"/>
              </a:ext>
            </a:extLst>
          </p:cNvPr>
          <p:cNvPicPr>
            <a:picLocks noChangeAspect="1"/>
          </p:cNvPicPr>
          <p:nvPr/>
        </p:nvPicPr>
        <p:blipFill>
          <a:blip r:embed="rId4"/>
          <a:stretch>
            <a:fillRect/>
          </a:stretch>
        </p:blipFill>
        <p:spPr>
          <a:xfrm>
            <a:off x="5552786" y="1788206"/>
            <a:ext cx="1917700" cy="1231900"/>
          </a:xfrm>
          <a:prstGeom prst="rect">
            <a:avLst/>
          </a:prstGeom>
        </p:spPr>
      </p:pic>
      <p:sp>
        <p:nvSpPr>
          <p:cNvPr id="3" name="Content Placeholder 2">
            <a:extLst>
              <a:ext uri="{FF2B5EF4-FFF2-40B4-BE49-F238E27FC236}">
                <a16:creationId xmlns:a16="http://schemas.microsoft.com/office/drawing/2014/main" id="{52AB7121-6C13-C5C7-9BAB-C3D2A61FE2A2}"/>
              </a:ext>
            </a:extLst>
          </p:cNvPr>
          <p:cNvSpPr>
            <a:spLocks noGrp="1"/>
          </p:cNvSpPr>
          <p:nvPr>
            <p:ph idx="1"/>
          </p:nvPr>
        </p:nvSpPr>
        <p:spPr>
          <a:xfrm>
            <a:off x="3835162" y="3325090"/>
            <a:ext cx="4952578" cy="1460049"/>
          </a:xfrm>
        </p:spPr>
        <p:txBody>
          <a:bodyPr>
            <a:normAutofit fontScale="92500"/>
          </a:bodyPr>
          <a:lstStyle/>
          <a:p>
            <a:pPr marL="0" indent="0">
              <a:lnSpc>
                <a:spcPct val="100000"/>
              </a:lnSpc>
              <a:buNone/>
            </a:pPr>
            <a:r>
              <a:rPr lang="en-GB" dirty="0">
                <a:solidFill>
                  <a:schemeClr val="bg1"/>
                </a:solidFill>
                <a:latin typeface="Indivisible" panose="020B0503000000020004" pitchFamily="34" charset="77"/>
              </a:rPr>
              <a:t>HFEA recommends that the law is changed to extend the time limit on embryo research. </a:t>
            </a:r>
          </a:p>
        </p:txBody>
      </p:sp>
      <p:sp>
        <p:nvSpPr>
          <p:cNvPr id="2" name="Title 1">
            <a:extLst>
              <a:ext uri="{FF2B5EF4-FFF2-40B4-BE49-F238E27FC236}">
                <a16:creationId xmlns:a16="http://schemas.microsoft.com/office/drawing/2014/main" id="{60C35571-500F-14C2-DCCB-A73DC13A8E1A}"/>
              </a:ext>
            </a:extLst>
          </p:cNvPr>
          <p:cNvSpPr>
            <a:spLocks noGrp="1"/>
          </p:cNvSpPr>
          <p:nvPr>
            <p:ph type="title"/>
          </p:nvPr>
        </p:nvSpPr>
        <p:spPr>
          <a:xfrm>
            <a:off x="3835162" y="2374974"/>
            <a:ext cx="8714350" cy="1325563"/>
          </a:xfrm>
        </p:spPr>
        <p:txBody>
          <a:bodyPr>
            <a:normAutofit/>
          </a:bodyPr>
          <a:lstStyle/>
          <a:p>
            <a:r>
              <a:rPr lang="en-GB" sz="4000" b="1" dirty="0">
                <a:solidFill>
                  <a:schemeClr val="bg1"/>
                </a:solidFill>
                <a:latin typeface="Indivisible SemiBold" panose="020B0503000000020004" pitchFamily="34" charset="77"/>
              </a:rPr>
              <a:t>2024</a:t>
            </a:r>
          </a:p>
        </p:txBody>
      </p:sp>
      <p:sp>
        <p:nvSpPr>
          <p:cNvPr id="6" name="Title 1">
            <a:extLst>
              <a:ext uri="{FF2B5EF4-FFF2-40B4-BE49-F238E27FC236}">
                <a16:creationId xmlns:a16="http://schemas.microsoft.com/office/drawing/2014/main" id="{76BAC123-9319-4CCD-DEBA-036B43DD5A46}"/>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196112014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A5BA6-E0F8-0F4A-DF61-770B32BB06A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A36BE978-812D-8872-4E9F-D1C20EBE540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4695" y="-144379"/>
            <a:ext cx="12717379" cy="7255042"/>
          </a:xfrm>
          <a:prstGeom prst="rect">
            <a:avLst/>
          </a:prstGeom>
          <a:gradFill flip="none" rotWithShape="1">
            <a:gsLst>
              <a:gs pos="0">
                <a:srgbClr val="2D4F72"/>
              </a:gs>
              <a:gs pos="50000">
                <a:srgbClr val="AFE1F0">
                  <a:shade val="67500"/>
                  <a:satMod val="115000"/>
                </a:srgbClr>
              </a:gs>
              <a:gs pos="100000">
                <a:srgbClr val="AFE1F0">
                  <a:shade val="100000"/>
                  <a:satMod val="115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a:extLst>
              <a:ext uri="{FF2B5EF4-FFF2-40B4-BE49-F238E27FC236}">
                <a16:creationId xmlns:a16="http://schemas.microsoft.com/office/drawing/2014/main" id="{6095A15C-33DA-A062-3858-44DAA50AEA13}"/>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2D4F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B2AD8B0-CE76-B02C-9E2C-9C4E0DE28C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78840" y="2041574"/>
            <a:ext cx="6079068" cy="3228275"/>
          </a:xfrm>
          <a:prstGeom prst="rect">
            <a:avLst/>
          </a:prstGeom>
        </p:spPr>
      </p:pic>
      <p:pic>
        <p:nvPicPr>
          <p:cNvPr id="25" name="Picture 24">
            <a:extLst>
              <a:ext uri="{FF2B5EF4-FFF2-40B4-BE49-F238E27FC236}">
                <a16:creationId xmlns:a16="http://schemas.microsoft.com/office/drawing/2014/main" id="{150C834B-C517-DB26-0AAD-8E06EFA4EE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683" y="5522910"/>
            <a:ext cx="2454516" cy="1259840"/>
          </a:xfrm>
          <a:prstGeom prst="rect">
            <a:avLst/>
          </a:prstGeom>
        </p:spPr>
      </p:pic>
      <p:pic>
        <p:nvPicPr>
          <p:cNvPr id="7" name="Picture 6" descr="A green cell">
            <a:extLst>
              <a:ext uri="{FF2B5EF4-FFF2-40B4-BE49-F238E27FC236}">
                <a16:creationId xmlns:a16="http://schemas.microsoft.com/office/drawing/2014/main" id="{A64E4A6E-63D9-AB78-885B-BCF04C490598}"/>
              </a:ext>
            </a:extLst>
          </p:cNvPr>
          <p:cNvPicPr>
            <a:picLocks noChangeAspect="1"/>
          </p:cNvPicPr>
          <p:nvPr/>
        </p:nvPicPr>
        <p:blipFill>
          <a:blip r:embed="rId5"/>
          <a:stretch>
            <a:fillRect/>
          </a:stretch>
        </p:blipFill>
        <p:spPr>
          <a:xfrm>
            <a:off x="4736775" y="1437631"/>
            <a:ext cx="1485900" cy="1143000"/>
          </a:xfrm>
          <a:prstGeom prst="rect">
            <a:avLst/>
          </a:prstGeom>
        </p:spPr>
      </p:pic>
      <p:pic>
        <p:nvPicPr>
          <p:cNvPr id="9" name="Picture 8">
            <a:extLst>
              <a:ext uri="{FF2B5EF4-FFF2-40B4-BE49-F238E27FC236}">
                <a16:creationId xmlns:a16="http://schemas.microsoft.com/office/drawing/2014/main" id="{D47647D8-0FA1-3A52-90D1-2515611872A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277134" y="2879172"/>
            <a:ext cx="2454516" cy="3424603"/>
          </a:xfrm>
          <a:prstGeom prst="rect">
            <a:avLst/>
          </a:prstGeom>
        </p:spPr>
      </p:pic>
      <p:pic>
        <p:nvPicPr>
          <p:cNvPr id="11" name="Picture 10">
            <a:extLst>
              <a:ext uri="{FF2B5EF4-FFF2-40B4-BE49-F238E27FC236}">
                <a16:creationId xmlns:a16="http://schemas.microsoft.com/office/drawing/2014/main" id="{E50207CF-565B-4EA8-4AE8-7FA5061E255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454162" y="3006396"/>
            <a:ext cx="2117996" cy="3188866"/>
          </a:xfrm>
          <a:prstGeom prst="rect">
            <a:avLst/>
          </a:prstGeom>
        </p:spPr>
      </p:pic>
      <p:sp>
        <p:nvSpPr>
          <p:cNvPr id="3" name="Content Placeholder 2">
            <a:extLst>
              <a:ext uri="{FF2B5EF4-FFF2-40B4-BE49-F238E27FC236}">
                <a16:creationId xmlns:a16="http://schemas.microsoft.com/office/drawing/2014/main" id="{320D4F16-567B-05CE-BD23-6253DBBC185A}"/>
              </a:ext>
            </a:extLst>
          </p:cNvPr>
          <p:cNvSpPr>
            <a:spLocks noGrp="1"/>
          </p:cNvSpPr>
          <p:nvPr>
            <p:ph idx="1"/>
          </p:nvPr>
        </p:nvSpPr>
        <p:spPr>
          <a:xfrm>
            <a:off x="3269284" y="3309704"/>
            <a:ext cx="5370090" cy="1601312"/>
          </a:xfrm>
        </p:spPr>
        <p:txBody>
          <a:bodyPr>
            <a:noAutofit/>
          </a:bodyPr>
          <a:lstStyle/>
          <a:p>
            <a:pPr marL="0" indent="0">
              <a:buNone/>
            </a:pPr>
            <a:r>
              <a:rPr lang="en-GB" sz="2400" dirty="0">
                <a:solidFill>
                  <a:schemeClr val="bg1"/>
                </a:solidFill>
                <a:latin typeface="Indivisible" panose="020B0503000000020004" pitchFamily="34" charset="77"/>
              </a:rPr>
              <a:t>Charles Darwin’s On the Origin of Species was published in London, UK. This revolutionised understanding of life on Earth.</a:t>
            </a:r>
          </a:p>
        </p:txBody>
      </p:sp>
      <p:sp>
        <p:nvSpPr>
          <p:cNvPr id="2" name="Title 1">
            <a:extLst>
              <a:ext uri="{FF2B5EF4-FFF2-40B4-BE49-F238E27FC236}">
                <a16:creationId xmlns:a16="http://schemas.microsoft.com/office/drawing/2014/main" id="{06C0540C-C5ED-8483-3A60-1761FB0994AF}"/>
              </a:ext>
            </a:extLst>
          </p:cNvPr>
          <p:cNvSpPr>
            <a:spLocks noGrp="1"/>
          </p:cNvSpPr>
          <p:nvPr>
            <p:ph type="title"/>
          </p:nvPr>
        </p:nvSpPr>
        <p:spPr>
          <a:xfrm>
            <a:off x="3269283" y="2203190"/>
            <a:ext cx="4119688" cy="1325563"/>
          </a:xfrm>
        </p:spPr>
        <p:txBody>
          <a:bodyPr>
            <a:normAutofit/>
          </a:bodyPr>
          <a:lstStyle/>
          <a:p>
            <a:r>
              <a:rPr lang="en-GB" sz="4000" b="1" dirty="0">
                <a:solidFill>
                  <a:schemeClr val="bg1"/>
                </a:solidFill>
                <a:latin typeface="Indivisible SemiBold" panose="020B0503000000020004" pitchFamily="34" charset="77"/>
              </a:rPr>
              <a:t>1818</a:t>
            </a:r>
          </a:p>
        </p:txBody>
      </p:sp>
      <p:sp>
        <p:nvSpPr>
          <p:cNvPr id="6" name="Title 1">
            <a:extLst>
              <a:ext uri="{FF2B5EF4-FFF2-40B4-BE49-F238E27FC236}">
                <a16:creationId xmlns:a16="http://schemas.microsoft.com/office/drawing/2014/main" id="{103E8785-22B1-F1EC-E25B-D13693329EEE}"/>
              </a:ext>
            </a:extLst>
          </p:cNvPr>
          <p:cNvSpPr txBox="1">
            <a:spLocks/>
          </p:cNvSpPr>
          <p:nvPr/>
        </p:nvSpPr>
        <p:spPr>
          <a:xfrm>
            <a:off x="3170717" y="157021"/>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chemeClr val="bg1"/>
                </a:solidFill>
                <a:latin typeface="Indivisible SemiBold" panose="020B0503000000020004" pitchFamily="34" charset="77"/>
              </a:rPr>
              <a:t>1800s</a:t>
            </a:r>
          </a:p>
        </p:txBody>
      </p:sp>
    </p:spTree>
    <p:extLst>
      <p:ext uri="{BB962C8B-B14F-4D97-AF65-F5344CB8AC3E}">
        <p14:creationId xmlns:p14="http://schemas.microsoft.com/office/powerpoint/2010/main" val="251523757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FEB83-B511-C3AC-5C71-3520085B0DC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23FD5BF-0D1B-B347-5063-9A19E5AB814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1240D311-AFA7-055A-399D-160A0419877F}"/>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8AC4694-6412-9275-A3C9-246AE7DBE7F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64650" y="5415915"/>
            <a:ext cx="2454516" cy="1259840"/>
          </a:xfrm>
          <a:prstGeom prst="rect">
            <a:avLst/>
          </a:prstGeom>
        </p:spPr>
      </p:pic>
      <p:pic>
        <p:nvPicPr>
          <p:cNvPr id="16" name="Picture 15">
            <a:extLst>
              <a:ext uri="{FF2B5EF4-FFF2-40B4-BE49-F238E27FC236}">
                <a16:creationId xmlns:a16="http://schemas.microsoft.com/office/drawing/2014/main" id="{EFFB675F-E09F-BBA9-55F0-4C56B130C2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24069" y="2342882"/>
            <a:ext cx="6040581" cy="2631128"/>
          </a:xfrm>
          <a:prstGeom prst="rect">
            <a:avLst/>
          </a:prstGeom>
        </p:spPr>
      </p:pic>
      <p:pic>
        <p:nvPicPr>
          <p:cNvPr id="20" name="Picture 19" descr="A orange cell">
            <a:extLst>
              <a:ext uri="{FF2B5EF4-FFF2-40B4-BE49-F238E27FC236}">
                <a16:creationId xmlns:a16="http://schemas.microsoft.com/office/drawing/2014/main" id="{FEF52B79-836A-09D9-1975-36DF31C4623F}"/>
              </a:ext>
            </a:extLst>
          </p:cNvPr>
          <p:cNvPicPr>
            <a:picLocks noChangeAspect="1"/>
          </p:cNvPicPr>
          <p:nvPr/>
        </p:nvPicPr>
        <p:blipFill>
          <a:blip r:embed="rId4"/>
          <a:stretch>
            <a:fillRect/>
          </a:stretch>
        </p:blipFill>
        <p:spPr>
          <a:xfrm>
            <a:off x="2211170" y="1745091"/>
            <a:ext cx="1663700" cy="1143000"/>
          </a:xfrm>
          <a:prstGeom prst="rect">
            <a:avLst/>
          </a:prstGeom>
        </p:spPr>
      </p:pic>
      <p:sp>
        <p:nvSpPr>
          <p:cNvPr id="19" name="Content Placeholder 2">
            <a:extLst>
              <a:ext uri="{FF2B5EF4-FFF2-40B4-BE49-F238E27FC236}">
                <a16:creationId xmlns:a16="http://schemas.microsoft.com/office/drawing/2014/main" id="{8169490B-5563-2F3A-B1C7-8DF0D6029F27}"/>
              </a:ext>
            </a:extLst>
          </p:cNvPr>
          <p:cNvSpPr>
            <a:spLocks noGrp="1"/>
          </p:cNvSpPr>
          <p:nvPr>
            <p:ph idx="1"/>
          </p:nvPr>
        </p:nvSpPr>
        <p:spPr>
          <a:xfrm>
            <a:off x="3835162" y="3325090"/>
            <a:ext cx="4952578" cy="1460049"/>
          </a:xfrm>
        </p:spPr>
        <p:txBody>
          <a:bodyPr>
            <a:normAutofit fontScale="92500" lnSpcReduction="20000"/>
          </a:bodyPr>
          <a:lstStyle/>
          <a:p>
            <a:pPr marL="0" indent="0">
              <a:lnSpc>
                <a:spcPct val="100000"/>
              </a:lnSpc>
              <a:buNone/>
            </a:pPr>
            <a:r>
              <a:rPr lang="en-GB" dirty="0">
                <a:solidFill>
                  <a:schemeClr val="bg1"/>
                </a:solidFill>
                <a:latin typeface="Indivisible" panose="020B0503000000020004" pitchFamily="34" charset="77"/>
              </a:rPr>
              <a:t>Nuffield Council on Bioethics commences a major review of the 14-day rule for research on human embryos. </a:t>
            </a:r>
          </a:p>
        </p:txBody>
      </p:sp>
      <p:sp>
        <p:nvSpPr>
          <p:cNvPr id="6" name="Title 1">
            <a:extLst>
              <a:ext uri="{FF2B5EF4-FFF2-40B4-BE49-F238E27FC236}">
                <a16:creationId xmlns:a16="http://schemas.microsoft.com/office/drawing/2014/main" id="{A8C5638D-2D78-5CF1-34BB-B56BD85734C2}"/>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
        <p:nvSpPr>
          <p:cNvPr id="17" name="Title 1">
            <a:extLst>
              <a:ext uri="{FF2B5EF4-FFF2-40B4-BE49-F238E27FC236}">
                <a16:creationId xmlns:a16="http://schemas.microsoft.com/office/drawing/2014/main" id="{52AB87D3-7A9D-F8E8-414C-669D489A595F}"/>
              </a:ext>
            </a:extLst>
          </p:cNvPr>
          <p:cNvSpPr>
            <a:spLocks noGrp="1"/>
          </p:cNvSpPr>
          <p:nvPr>
            <p:ph type="title"/>
          </p:nvPr>
        </p:nvSpPr>
        <p:spPr>
          <a:xfrm>
            <a:off x="3835162" y="2374974"/>
            <a:ext cx="8714350" cy="1325563"/>
          </a:xfrm>
        </p:spPr>
        <p:txBody>
          <a:bodyPr>
            <a:normAutofit/>
          </a:bodyPr>
          <a:lstStyle/>
          <a:p>
            <a:r>
              <a:rPr lang="en-GB" sz="4000" b="1" dirty="0">
                <a:solidFill>
                  <a:schemeClr val="bg1"/>
                </a:solidFill>
                <a:latin typeface="Indivisible SemiBold" panose="020B0503000000020004" pitchFamily="34" charset="77"/>
              </a:rPr>
              <a:t>2025</a:t>
            </a:r>
          </a:p>
        </p:txBody>
      </p:sp>
    </p:spTree>
    <p:extLst>
      <p:ext uri="{BB962C8B-B14F-4D97-AF65-F5344CB8AC3E}">
        <p14:creationId xmlns:p14="http://schemas.microsoft.com/office/powerpoint/2010/main" val="228345342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F3CF2-5BBB-D31E-0095-50C3FED13D4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A4D5535-CE56-9366-85AE-57EFD0D992E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320DF58E-3C94-E016-A95F-1B1A4277D703}"/>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7A172B16-C9B3-5C71-11B8-B21F9AB86C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12" name="Picture 11">
            <a:extLst>
              <a:ext uri="{FF2B5EF4-FFF2-40B4-BE49-F238E27FC236}">
                <a16:creationId xmlns:a16="http://schemas.microsoft.com/office/drawing/2014/main" id="{34F4DE7C-E828-5D75-730B-FED19F16ED9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43020" y="1796957"/>
            <a:ext cx="6976835" cy="3195924"/>
          </a:xfrm>
          <a:prstGeom prst="rect">
            <a:avLst/>
          </a:prstGeom>
        </p:spPr>
      </p:pic>
      <p:pic>
        <p:nvPicPr>
          <p:cNvPr id="16" name="Picture 15" descr="A blue cell">
            <a:extLst>
              <a:ext uri="{FF2B5EF4-FFF2-40B4-BE49-F238E27FC236}">
                <a16:creationId xmlns:a16="http://schemas.microsoft.com/office/drawing/2014/main" id="{EB6774CA-6A04-558A-272B-0A289E54AC4D}"/>
              </a:ext>
            </a:extLst>
          </p:cNvPr>
          <p:cNvPicPr>
            <a:picLocks noChangeAspect="1"/>
          </p:cNvPicPr>
          <p:nvPr/>
        </p:nvPicPr>
        <p:blipFill>
          <a:blip r:embed="rId5"/>
          <a:stretch>
            <a:fillRect/>
          </a:stretch>
        </p:blipFill>
        <p:spPr>
          <a:xfrm>
            <a:off x="7417665" y="4353213"/>
            <a:ext cx="1701800" cy="1231900"/>
          </a:xfrm>
          <a:prstGeom prst="rect">
            <a:avLst/>
          </a:prstGeom>
        </p:spPr>
      </p:pic>
      <p:pic>
        <p:nvPicPr>
          <p:cNvPr id="20" name="Picture 19">
            <a:extLst>
              <a:ext uri="{FF2B5EF4-FFF2-40B4-BE49-F238E27FC236}">
                <a16:creationId xmlns:a16="http://schemas.microsoft.com/office/drawing/2014/main" id="{45C24F7A-63FF-2168-7D99-A0D6A87DB9B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45904" y="2512657"/>
            <a:ext cx="2528180" cy="1800165"/>
          </a:xfrm>
          <a:prstGeom prst="rect">
            <a:avLst/>
          </a:prstGeom>
        </p:spPr>
      </p:pic>
      <p:pic>
        <p:nvPicPr>
          <p:cNvPr id="17" name="Picture 16">
            <a:extLst>
              <a:ext uri="{FF2B5EF4-FFF2-40B4-BE49-F238E27FC236}">
                <a16:creationId xmlns:a16="http://schemas.microsoft.com/office/drawing/2014/main" id="{F2CA4192-A927-16ED-98A1-E45B745EC67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67533" y="2664284"/>
            <a:ext cx="2294146" cy="1529431"/>
          </a:xfrm>
          <a:prstGeom prst="rect">
            <a:avLst/>
          </a:prstGeom>
        </p:spPr>
      </p:pic>
      <p:sp>
        <p:nvSpPr>
          <p:cNvPr id="15" name="Content Placeholder 2">
            <a:extLst>
              <a:ext uri="{FF2B5EF4-FFF2-40B4-BE49-F238E27FC236}">
                <a16:creationId xmlns:a16="http://schemas.microsoft.com/office/drawing/2014/main" id="{2FA3575B-34F6-B243-8BF5-EDA2C972DBDE}"/>
              </a:ext>
            </a:extLst>
          </p:cNvPr>
          <p:cNvSpPr txBox="1">
            <a:spLocks/>
          </p:cNvSpPr>
          <p:nvPr/>
        </p:nvSpPr>
        <p:spPr>
          <a:xfrm>
            <a:off x="3654113" y="2724042"/>
            <a:ext cx="5904664" cy="198318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dirty="0">
                <a:solidFill>
                  <a:schemeClr val="bg1"/>
                </a:solidFill>
                <a:latin typeface="Indivisible" panose="020B0503000000020004" pitchFamily="34" charset="77"/>
              </a:rPr>
              <a:t>For the first time in the UK, a woman (Grace) has given birth following a womb transplant.  The baby is called Amy Isabel, named after Grace’s sister Amy, who donated the womb.  This follows over 25 years of research by a team led by Professor Richard Smith.</a:t>
            </a:r>
          </a:p>
        </p:txBody>
      </p:sp>
      <p:sp>
        <p:nvSpPr>
          <p:cNvPr id="6" name="Title 1">
            <a:extLst>
              <a:ext uri="{FF2B5EF4-FFF2-40B4-BE49-F238E27FC236}">
                <a16:creationId xmlns:a16="http://schemas.microsoft.com/office/drawing/2014/main" id="{F67900F4-39E8-1ED3-8A70-2C8436A368CF}"/>
              </a:ext>
            </a:extLst>
          </p:cNvPr>
          <p:cNvSpPr txBox="1">
            <a:spLocks noGrp="1"/>
          </p:cNvSpPr>
          <p:nvPr>
            <p:ph type="title" idx="4294967295"/>
          </p:nvPr>
        </p:nvSpPr>
        <p:spPr>
          <a:xfrm>
            <a:off x="2624452" y="472466"/>
            <a:ext cx="871435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7200" b="1" i="0" u="none" strike="noStrike" kern="1200" cap="none" spc="0" normalizeH="0" baseline="0" noProof="0" dirty="0">
                <a:ln>
                  <a:noFill/>
                </a:ln>
                <a:solidFill>
                  <a:srgbClr val="3A552C"/>
                </a:solidFill>
                <a:effectLst/>
                <a:uLnTx/>
                <a:uFillTx/>
                <a:latin typeface="Indivisible SemiBold" panose="020B0503000000020004" pitchFamily="34" charset="77"/>
                <a:ea typeface="+mj-ea"/>
                <a:cs typeface="+mj-cs"/>
              </a:rPr>
              <a:t>2020s</a:t>
            </a:r>
          </a:p>
        </p:txBody>
      </p:sp>
      <p:sp>
        <p:nvSpPr>
          <p:cNvPr id="14" name="Title 1">
            <a:extLst>
              <a:ext uri="{FF2B5EF4-FFF2-40B4-BE49-F238E27FC236}">
                <a16:creationId xmlns:a16="http://schemas.microsoft.com/office/drawing/2014/main" id="{2EEDE87E-8B55-4AD5-41B4-9D8311FCC3A8}"/>
              </a:ext>
            </a:extLst>
          </p:cNvPr>
          <p:cNvSpPr txBox="1">
            <a:spLocks/>
          </p:cNvSpPr>
          <p:nvPr/>
        </p:nvSpPr>
        <p:spPr>
          <a:xfrm>
            <a:off x="3654113" y="1829049"/>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latin typeface="Indivisible SemiBold" panose="020B0503000000020004" pitchFamily="34" charset="77"/>
              </a:rPr>
              <a:t>2025</a:t>
            </a:r>
          </a:p>
        </p:txBody>
      </p:sp>
    </p:spTree>
    <p:extLst>
      <p:ext uri="{BB962C8B-B14F-4D97-AF65-F5344CB8AC3E}">
        <p14:creationId xmlns:p14="http://schemas.microsoft.com/office/powerpoint/2010/main" val="223385784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C2838-E265-C7CC-9F35-C8497F2B165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0798C7C-DAC9-B462-74E3-4EE2D2A0880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A738D3D3-49E6-4485-B85F-AE311937B68C}"/>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43C4540E-1F22-FEFC-9DB1-1118708C153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42245" y="2311198"/>
            <a:ext cx="6745185" cy="2631128"/>
          </a:xfrm>
          <a:prstGeom prst="rect">
            <a:avLst/>
          </a:prstGeom>
        </p:spPr>
      </p:pic>
      <p:pic>
        <p:nvPicPr>
          <p:cNvPr id="4" name="Picture 3">
            <a:extLst>
              <a:ext uri="{FF2B5EF4-FFF2-40B4-BE49-F238E27FC236}">
                <a16:creationId xmlns:a16="http://schemas.microsoft.com/office/drawing/2014/main" id="{D2E54120-7460-93E4-B2AC-AD53AAF712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5" name="Picture 4" descr="A orange cell">
            <a:extLst>
              <a:ext uri="{FF2B5EF4-FFF2-40B4-BE49-F238E27FC236}">
                <a16:creationId xmlns:a16="http://schemas.microsoft.com/office/drawing/2014/main" id="{D1C67ABB-EB14-30A1-30A4-A0BA859FBB21}"/>
              </a:ext>
            </a:extLst>
          </p:cNvPr>
          <p:cNvPicPr>
            <a:picLocks noChangeAspect="1"/>
          </p:cNvPicPr>
          <p:nvPr/>
        </p:nvPicPr>
        <p:blipFill>
          <a:blip r:embed="rId4"/>
          <a:stretch>
            <a:fillRect/>
          </a:stretch>
        </p:blipFill>
        <p:spPr>
          <a:xfrm>
            <a:off x="4994087" y="1768450"/>
            <a:ext cx="1841500" cy="1282700"/>
          </a:xfrm>
          <a:prstGeom prst="rect">
            <a:avLst/>
          </a:prstGeom>
        </p:spPr>
      </p:pic>
      <p:sp>
        <p:nvSpPr>
          <p:cNvPr id="3" name="Content Placeholder 2">
            <a:extLst>
              <a:ext uri="{FF2B5EF4-FFF2-40B4-BE49-F238E27FC236}">
                <a16:creationId xmlns:a16="http://schemas.microsoft.com/office/drawing/2014/main" id="{2CD0212D-44FB-2D2B-3A54-56C940890013}"/>
              </a:ext>
            </a:extLst>
          </p:cNvPr>
          <p:cNvSpPr>
            <a:spLocks noGrp="1"/>
          </p:cNvSpPr>
          <p:nvPr>
            <p:ph idx="1"/>
          </p:nvPr>
        </p:nvSpPr>
        <p:spPr>
          <a:xfrm>
            <a:off x="3004816" y="3293406"/>
            <a:ext cx="5904664" cy="1460049"/>
          </a:xfrm>
        </p:spPr>
        <p:txBody>
          <a:bodyPr>
            <a:normAutofit fontScale="85000" lnSpcReduction="20000"/>
          </a:bodyPr>
          <a:lstStyle/>
          <a:p>
            <a:pPr marL="0" indent="0">
              <a:lnSpc>
                <a:spcPct val="110000"/>
              </a:lnSpc>
              <a:buNone/>
            </a:pPr>
            <a:r>
              <a:rPr lang="en-GB" dirty="0">
                <a:solidFill>
                  <a:schemeClr val="bg1"/>
                </a:solidFill>
                <a:latin typeface="Indivisible" panose="020B0503000000020004" pitchFamily="34" charset="77"/>
              </a:rPr>
              <a:t>The UK Supreme Court unanimously rule that, under the Equality Act 1990, the terms ‘woman,’ ‘man,’ and ‘sex’ refer exclusively to biological sex. </a:t>
            </a:r>
          </a:p>
        </p:txBody>
      </p:sp>
      <p:sp>
        <p:nvSpPr>
          <p:cNvPr id="2" name="Title 1">
            <a:extLst>
              <a:ext uri="{FF2B5EF4-FFF2-40B4-BE49-F238E27FC236}">
                <a16:creationId xmlns:a16="http://schemas.microsoft.com/office/drawing/2014/main" id="{C1584307-EE7B-F906-0254-0428A8ECE340}"/>
              </a:ext>
            </a:extLst>
          </p:cNvPr>
          <p:cNvSpPr>
            <a:spLocks noGrp="1"/>
          </p:cNvSpPr>
          <p:nvPr>
            <p:ph type="title"/>
          </p:nvPr>
        </p:nvSpPr>
        <p:spPr>
          <a:xfrm>
            <a:off x="3004816" y="2343290"/>
            <a:ext cx="8714350" cy="1325563"/>
          </a:xfrm>
        </p:spPr>
        <p:txBody>
          <a:bodyPr>
            <a:normAutofit/>
          </a:bodyPr>
          <a:lstStyle/>
          <a:p>
            <a:r>
              <a:rPr lang="en-GB" sz="4000" b="1" dirty="0">
                <a:solidFill>
                  <a:schemeClr val="bg1"/>
                </a:solidFill>
                <a:latin typeface="Indivisible SemiBold" panose="020B0503000000020004" pitchFamily="34" charset="77"/>
              </a:rPr>
              <a:t>2025</a:t>
            </a:r>
          </a:p>
        </p:txBody>
      </p:sp>
      <p:sp>
        <p:nvSpPr>
          <p:cNvPr id="6" name="Title 1">
            <a:extLst>
              <a:ext uri="{FF2B5EF4-FFF2-40B4-BE49-F238E27FC236}">
                <a16:creationId xmlns:a16="http://schemas.microsoft.com/office/drawing/2014/main" id="{C9683383-6883-F42D-B0FC-1BD97A7558C3}"/>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2020s</a:t>
            </a:r>
          </a:p>
        </p:txBody>
      </p:sp>
    </p:spTree>
    <p:extLst>
      <p:ext uri="{BB962C8B-B14F-4D97-AF65-F5344CB8AC3E}">
        <p14:creationId xmlns:p14="http://schemas.microsoft.com/office/powerpoint/2010/main" val="128292940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A6990-C888-0FF7-8E24-3E50E90B1E8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85DBEE0-8FF4-A2DD-A782-53F02492042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91E3C856-3D72-B2B8-E61E-D281823E6F5A}"/>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88445E23-7DE2-7FEE-AB37-0C0A805A1A2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96556" y="2000320"/>
            <a:ext cx="5859532" cy="3073033"/>
          </a:xfrm>
          <a:prstGeom prst="rect">
            <a:avLst/>
          </a:prstGeom>
        </p:spPr>
      </p:pic>
      <p:pic>
        <p:nvPicPr>
          <p:cNvPr id="4" name="Picture 3">
            <a:extLst>
              <a:ext uri="{FF2B5EF4-FFF2-40B4-BE49-F238E27FC236}">
                <a16:creationId xmlns:a16="http://schemas.microsoft.com/office/drawing/2014/main" id="{C81492DA-DD3E-8912-9311-DC8E0B5D7D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DFCCCE88-18FD-680B-4951-09015CEEC2F8}"/>
              </a:ext>
            </a:extLst>
          </p:cNvPr>
          <p:cNvPicPr>
            <a:picLocks noChangeAspect="1"/>
          </p:cNvPicPr>
          <p:nvPr/>
        </p:nvPicPr>
        <p:blipFill>
          <a:blip r:embed="rId4"/>
          <a:stretch>
            <a:fillRect/>
          </a:stretch>
        </p:blipFill>
        <p:spPr>
          <a:xfrm>
            <a:off x="5317927" y="1460913"/>
            <a:ext cx="1663700" cy="1143000"/>
          </a:xfrm>
          <a:prstGeom prst="rect">
            <a:avLst/>
          </a:prstGeom>
        </p:spPr>
      </p:pic>
      <p:sp>
        <p:nvSpPr>
          <p:cNvPr id="3" name="Content Placeholder 2">
            <a:extLst>
              <a:ext uri="{FF2B5EF4-FFF2-40B4-BE49-F238E27FC236}">
                <a16:creationId xmlns:a16="http://schemas.microsoft.com/office/drawing/2014/main" id="{6FC0FC5A-700E-0920-DC4F-FF64931441FE}"/>
              </a:ext>
            </a:extLst>
          </p:cNvPr>
          <p:cNvSpPr>
            <a:spLocks noGrp="1"/>
          </p:cNvSpPr>
          <p:nvPr>
            <p:ph idx="1"/>
          </p:nvPr>
        </p:nvSpPr>
        <p:spPr>
          <a:xfrm>
            <a:off x="3360149" y="2982529"/>
            <a:ext cx="4869451" cy="1900053"/>
          </a:xfrm>
        </p:spPr>
        <p:txBody>
          <a:bodyPr>
            <a:normAutofit fontScale="77500" lnSpcReduction="20000"/>
          </a:bodyPr>
          <a:lstStyle/>
          <a:p>
            <a:pPr marL="0" indent="0">
              <a:lnSpc>
                <a:spcPct val="120000"/>
              </a:lnSpc>
              <a:buNone/>
            </a:pPr>
            <a:r>
              <a:rPr lang="en-GB" dirty="0">
                <a:solidFill>
                  <a:schemeClr val="bg1"/>
                </a:solidFill>
                <a:latin typeface="Indivisible" panose="020B0503000000020004" pitchFamily="34" charset="77"/>
              </a:rPr>
              <a:t>Human trials of artificial womb technology begin in the US in extremely premature neonates who would have died without intervention. </a:t>
            </a:r>
          </a:p>
        </p:txBody>
      </p:sp>
      <p:sp>
        <p:nvSpPr>
          <p:cNvPr id="2" name="Title 1">
            <a:extLst>
              <a:ext uri="{FF2B5EF4-FFF2-40B4-BE49-F238E27FC236}">
                <a16:creationId xmlns:a16="http://schemas.microsoft.com/office/drawing/2014/main" id="{A3FCB04A-0E95-29CC-6822-2A5C28F647AD}"/>
              </a:ext>
            </a:extLst>
          </p:cNvPr>
          <p:cNvSpPr>
            <a:spLocks noGrp="1"/>
          </p:cNvSpPr>
          <p:nvPr>
            <p:ph type="title"/>
          </p:nvPr>
        </p:nvSpPr>
        <p:spPr>
          <a:xfrm>
            <a:off x="3360149" y="2032413"/>
            <a:ext cx="3622542" cy="1325563"/>
          </a:xfrm>
        </p:spPr>
        <p:txBody>
          <a:bodyPr>
            <a:normAutofit/>
          </a:bodyPr>
          <a:lstStyle/>
          <a:p>
            <a:r>
              <a:rPr lang="en-GB" sz="4000" b="1" dirty="0">
                <a:solidFill>
                  <a:schemeClr val="bg1"/>
                </a:solidFill>
                <a:latin typeface="Indivisible SemiBold" panose="020B0503000000020004" pitchFamily="34" charset="77"/>
              </a:rPr>
              <a:t>2030</a:t>
            </a:r>
          </a:p>
        </p:txBody>
      </p:sp>
      <p:sp>
        <p:nvSpPr>
          <p:cNvPr id="6" name="Title 1">
            <a:extLst>
              <a:ext uri="{FF2B5EF4-FFF2-40B4-BE49-F238E27FC236}">
                <a16:creationId xmlns:a16="http://schemas.microsoft.com/office/drawing/2014/main" id="{FF7FDB27-7951-5B06-A7D6-DE12CD651EC5}"/>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2030s</a:t>
            </a:r>
          </a:p>
        </p:txBody>
      </p:sp>
    </p:spTree>
    <p:extLst>
      <p:ext uri="{BB962C8B-B14F-4D97-AF65-F5344CB8AC3E}">
        <p14:creationId xmlns:p14="http://schemas.microsoft.com/office/powerpoint/2010/main" val="334700748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98821-EAAC-4E8B-90E9-1224F07332E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11C5D7D-488A-140C-081E-F89FD2F4061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677DCB67-DFF5-03BF-DCBB-E8E27C717F1C}"/>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DF9B346-3FC8-1D1C-9D48-D021A02BDE8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76252" y="2194373"/>
            <a:ext cx="6188398" cy="2834760"/>
          </a:xfrm>
          <a:prstGeom prst="rect">
            <a:avLst/>
          </a:prstGeom>
        </p:spPr>
      </p:pic>
      <p:pic>
        <p:nvPicPr>
          <p:cNvPr id="4" name="Picture 3">
            <a:extLst>
              <a:ext uri="{FF2B5EF4-FFF2-40B4-BE49-F238E27FC236}">
                <a16:creationId xmlns:a16="http://schemas.microsoft.com/office/drawing/2014/main" id="{5AEDB571-2A8D-655F-F1A5-863E1C366E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DCE8CBC3-2E82-FC1E-728C-B49D3A54FA23}"/>
              </a:ext>
            </a:extLst>
          </p:cNvPr>
          <p:cNvPicPr>
            <a:picLocks noChangeAspect="1"/>
          </p:cNvPicPr>
          <p:nvPr/>
        </p:nvPicPr>
        <p:blipFill>
          <a:blip r:embed="rId4"/>
          <a:stretch>
            <a:fillRect/>
          </a:stretch>
        </p:blipFill>
        <p:spPr>
          <a:xfrm>
            <a:off x="5359791" y="1483350"/>
            <a:ext cx="1841500" cy="1282700"/>
          </a:xfrm>
          <a:prstGeom prst="rect">
            <a:avLst/>
          </a:prstGeom>
        </p:spPr>
      </p:pic>
      <p:sp>
        <p:nvSpPr>
          <p:cNvPr id="3" name="Content Placeholder 2">
            <a:extLst>
              <a:ext uri="{FF2B5EF4-FFF2-40B4-BE49-F238E27FC236}">
                <a16:creationId xmlns:a16="http://schemas.microsoft.com/office/drawing/2014/main" id="{45F3EF09-2D2B-5311-F06C-0FA8EF111E7B}"/>
              </a:ext>
            </a:extLst>
          </p:cNvPr>
          <p:cNvSpPr>
            <a:spLocks noGrp="1"/>
          </p:cNvSpPr>
          <p:nvPr>
            <p:ph idx="1"/>
          </p:nvPr>
        </p:nvSpPr>
        <p:spPr>
          <a:xfrm>
            <a:off x="3758596" y="3152832"/>
            <a:ext cx="4976329" cy="1681012"/>
          </a:xfrm>
        </p:spPr>
        <p:txBody>
          <a:bodyPr>
            <a:normAutofit fontScale="77500" lnSpcReduction="20000"/>
          </a:bodyPr>
          <a:lstStyle/>
          <a:p>
            <a:pPr marL="0" indent="0">
              <a:lnSpc>
                <a:spcPct val="110000"/>
              </a:lnSpc>
              <a:buNone/>
            </a:pPr>
            <a:r>
              <a:rPr lang="en-GB" dirty="0">
                <a:solidFill>
                  <a:schemeClr val="bg1"/>
                </a:solidFill>
                <a:latin typeface="Indivisible" panose="020B0503000000020004" pitchFamily="34" charset="77"/>
              </a:rPr>
              <a:t>First death of a </a:t>
            </a:r>
            <a:r>
              <a:rPr lang="en-GB" dirty="0" err="1">
                <a:solidFill>
                  <a:schemeClr val="bg1"/>
                </a:solidFill>
                <a:latin typeface="Indivisible" panose="020B0503000000020004" pitchFamily="34" charset="77"/>
              </a:rPr>
              <a:t>fetus</a:t>
            </a:r>
            <a:r>
              <a:rPr lang="en-GB" dirty="0">
                <a:solidFill>
                  <a:schemeClr val="bg1"/>
                </a:solidFill>
                <a:latin typeface="Indivisible" panose="020B0503000000020004" pitchFamily="34" charset="77"/>
              </a:rPr>
              <a:t> gestating in an artificial womb as part of US trial, at 24 weeks gestation. Further trials are suspended to allow for investigation.</a:t>
            </a:r>
          </a:p>
        </p:txBody>
      </p:sp>
      <p:sp>
        <p:nvSpPr>
          <p:cNvPr id="2" name="Title 1">
            <a:extLst>
              <a:ext uri="{FF2B5EF4-FFF2-40B4-BE49-F238E27FC236}">
                <a16:creationId xmlns:a16="http://schemas.microsoft.com/office/drawing/2014/main" id="{B1FA0306-2188-45E3-69B2-84E064BFDA48}"/>
              </a:ext>
            </a:extLst>
          </p:cNvPr>
          <p:cNvSpPr>
            <a:spLocks noGrp="1"/>
          </p:cNvSpPr>
          <p:nvPr>
            <p:ph type="title"/>
          </p:nvPr>
        </p:nvSpPr>
        <p:spPr>
          <a:xfrm>
            <a:off x="3758596" y="2202715"/>
            <a:ext cx="8714350" cy="1325563"/>
          </a:xfrm>
        </p:spPr>
        <p:txBody>
          <a:bodyPr>
            <a:normAutofit/>
          </a:bodyPr>
          <a:lstStyle/>
          <a:p>
            <a:r>
              <a:rPr lang="en-GB" sz="4000" b="1" dirty="0">
                <a:solidFill>
                  <a:schemeClr val="bg1"/>
                </a:solidFill>
                <a:latin typeface="Indivisible SemiBold" panose="020B0503000000020004" pitchFamily="34" charset="77"/>
              </a:rPr>
              <a:t>2030</a:t>
            </a:r>
          </a:p>
        </p:txBody>
      </p:sp>
      <p:sp>
        <p:nvSpPr>
          <p:cNvPr id="6" name="Title 1">
            <a:extLst>
              <a:ext uri="{FF2B5EF4-FFF2-40B4-BE49-F238E27FC236}">
                <a16:creationId xmlns:a16="http://schemas.microsoft.com/office/drawing/2014/main" id="{6A5923D1-8AC1-4DA5-EB54-7C0BF2308549}"/>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2030s</a:t>
            </a:r>
          </a:p>
        </p:txBody>
      </p:sp>
    </p:spTree>
    <p:extLst>
      <p:ext uri="{BB962C8B-B14F-4D97-AF65-F5344CB8AC3E}">
        <p14:creationId xmlns:p14="http://schemas.microsoft.com/office/powerpoint/2010/main" val="337513178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243FE-5997-50FE-CA73-1A352C6E7A5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5EE3530-0F8C-21D8-DD04-C000654D72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C8CE3D92-0989-8C05-CF11-2A1BF8795B23}"/>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AD274F6D-62BC-2A02-CE5B-3C0AF076E3D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4699" y="2402258"/>
            <a:ext cx="5743861" cy="2631128"/>
          </a:xfrm>
          <a:prstGeom prst="rect">
            <a:avLst/>
          </a:prstGeom>
        </p:spPr>
      </p:pic>
      <p:pic>
        <p:nvPicPr>
          <p:cNvPr id="4" name="Picture 3">
            <a:extLst>
              <a:ext uri="{FF2B5EF4-FFF2-40B4-BE49-F238E27FC236}">
                <a16:creationId xmlns:a16="http://schemas.microsoft.com/office/drawing/2014/main" id="{87542039-343E-0585-619B-785CC94EF5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yellow cell">
            <a:extLst>
              <a:ext uri="{FF2B5EF4-FFF2-40B4-BE49-F238E27FC236}">
                <a16:creationId xmlns:a16="http://schemas.microsoft.com/office/drawing/2014/main" id="{E0DEC3B8-2E2E-CEF4-74DA-8B362A88CEE3}"/>
              </a:ext>
            </a:extLst>
          </p:cNvPr>
          <p:cNvPicPr>
            <a:picLocks noChangeAspect="1"/>
          </p:cNvPicPr>
          <p:nvPr/>
        </p:nvPicPr>
        <p:blipFill>
          <a:blip r:embed="rId4"/>
          <a:stretch>
            <a:fillRect/>
          </a:stretch>
        </p:blipFill>
        <p:spPr>
          <a:xfrm>
            <a:off x="5482075" y="1798029"/>
            <a:ext cx="1587500" cy="1295400"/>
          </a:xfrm>
          <a:prstGeom prst="rect">
            <a:avLst/>
          </a:prstGeom>
        </p:spPr>
      </p:pic>
      <p:pic>
        <p:nvPicPr>
          <p:cNvPr id="11" name="Picture 10" descr="A blue cell">
            <a:extLst>
              <a:ext uri="{FF2B5EF4-FFF2-40B4-BE49-F238E27FC236}">
                <a16:creationId xmlns:a16="http://schemas.microsoft.com/office/drawing/2014/main" id="{51F3D425-B688-D28E-FDA8-3C73825F86CD}"/>
              </a:ext>
            </a:extLst>
          </p:cNvPr>
          <p:cNvPicPr>
            <a:picLocks noChangeAspect="1"/>
          </p:cNvPicPr>
          <p:nvPr/>
        </p:nvPicPr>
        <p:blipFill>
          <a:blip r:embed="rId5"/>
          <a:stretch>
            <a:fillRect/>
          </a:stretch>
        </p:blipFill>
        <p:spPr>
          <a:xfrm>
            <a:off x="6870509" y="4532030"/>
            <a:ext cx="1701800" cy="1231900"/>
          </a:xfrm>
          <a:prstGeom prst="rect">
            <a:avLst/>
          </a:prstGeom>
        </p:spPr>
      </p:pic>
      <p:sp>
        <p:nvSpPr>
          <p:cNvPr id="3" name="Content Placeholder 2">
            <a:extLst>
              <a:ext uri="{FF2B5EF4-FFF2-40B4-BE49-F238E27FC236}">
                <a16:creationId xmlns:a16="http://schemas.microsoft.com/office/drawing/2014/main" id="{B57BFF07-8E92-41CE-645A-C46F812FA3FF}"/>
              </a:ext>
            </a:extLst>
          </p:cNvPr>
          <p:cNvSpPr>
            <a:spLocks noGrp="1"/>
          </p:cNvSpPr>
          <p:nvPr>
            <p:ph idx="1"/>
          </p:nvPr>
        </p:nvSpPr>
        <p:spPr>
          <a:xfrm>
            <a:off x="3835162" y="3325090"/>
            <a:ext cx="4881326" cy="1460049"/>
          </a:xfrm>
        </p:spPr>
        <p:txBody>
          <a:bodyPr>
            <a:normAutofit fontScale="77500" lnSpcReduction="20000"/>
          </a:bodyPr>
          <a:lstStyle/>
          <a:p>
            <a:pPr marL="0" indent="0">
              <a:lnSpc>
                <a:spcPct val="120000"/>
              </a:lnSpc>
              <a:buNone/>
            </a:pPr>
            <a:r>
              <a:rPr lang="en-GB" dirty="0">
                <a:solidFill>
                  <a:schemeClr val="bg1"/>
                </a:solidFill>
                <a:latin typeface="Indivisible" panose="020B0503000000020004" pitchFamily="34" charset="77"/>
              </a:rPr>
              <a:t>First birth following gestation in an artificial womb is recorded in the US as part of a trial at the Children’s Hospital of Philadelphia.</a:t>
            </a:r>
          </a:p>
        </p:txBody>
      </p:sp>
      <p:sp>
        <p:nvSpPr>
          <p:cNvPr id="2" name="Title 1">
            <a:extLst>
              <a:ext uri="{FF2B5EF4-FFF2-40B4-BE49-F238E27FC236}">
                <a16:creationId xmlns:a16="http://schemas.microsoft.com/office/drawing/2014/main" id="{4528AB15-9BA6-0259-E367-7E9D50C9DED1}"/>
              </a:ext>
            </a:extLst>
          </p:cNvPr>
          <p:cNvSpPr>
            <a:spLocks noGrp="1"/>
          </p:cNvSpPr>
          <p:nvPr>
            <p:ph type="title"/>
          </p:nvPr>
        </p:nvSpPr>
        <p:spPr>
          <a:xfrm>
            <a:off x="3835162" y="2374974"/>
            <a:ext cx="8714350" cy="1325563"/>
          </a:xfrm>
        </p:spPr>
        <p:txBody>
          <a:bodyPr>
            <a:normAutofit/>
          </a:bodyPr>
          <a:lstStyle/>
          <a:p>
            <a:r>
              <a:rPr lang="en-GB" sz="4000" b="1" dirty="0">
                <a:solidFill>
                  <a:schemeClr val="bg1"/>
                </a:solidFill>
                <a:latin typeface="Indivisible SemiBold" panose="020B0503000000020004" pitchFamily="34" charset="77"/>
              </a:rPr>
              <a:t>2031</a:t>
            </a:r>
          </a:p>
        </p:txBody>
      </p:sp>
      <p:sp>
        <p:nvSpPr>
          <p:cNvPr id="6" name="Title 1">
            <a:extLst>
              <a:ext uri="{FF2B5EF4-FFF2-40B4-BE49-F238E27FC236}">
                <a16:creationId xmlns:a16="http://schemas.microsoft.com/office/drawing/2014/main" id="{B1C59543-CE61-FBD7-00F0-0A16876F221F}"/>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2030s</a:t>
            </a:r>
          </a:p>
        </p:txBody>
      </p:sp>
    </p:spTree>
    <p:extLst>
      <p:ext uri="{BB962C8B-B14F-4D97-AF65-F5344CB8AC3E}">
        <p14:creationId xmlns:p14="http://schemas.microsoft.com/office/powerpoint/2010/main" val="5525792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DE1A-55E7-8D02-9FF1-F4E626275AC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5A97C31-5D79-21DA-4EBE-BC52CFC3D9E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88A5B401-771B-3755-DA99-022563A4DE29}"/>
              </a:ext>
              <a:ext uri="{C183D7F6-B498-43B3-948B-1728B52AA6E4}">
                <adec:decorative xmlns:adec="http://schemas.microsoft.com/office/drawing/2017/decorative" val="1"/>
              </a:ext>
            </a:extLst>
          </p:cNvPr>
          <p:cNvSpPr/>
          <p:nvPr/>
        </p:nvSpPr>
        <p:spPr>
          <a:xfrm>
            <a:off x="-178125" y="1304034"/>
            <a:ext cx="12801600" cy="3228275"/>
          </a:xfrm>
          <a:custGeom>
            <a:avLst/>
            <a:gdLst>
              <a:gd name="connsiteX0" fmla="*/ 0 w 12801600"/>
              <a:gd name="connsiteY0" fmla="*/ 221818 h 3228275"/>
              <a:gd name="connsiteX1" fmla="*/ 4987636 w 12801600"/>
              <a:gd name="connsiteY1" fmla="*/ 245568 h 3228275"/>
              <a:gd name="connsiteX2" fmla="*/ 8478982 w 12801600"/>
              <a:gd name="connsiteY2" fmla="*/ 2715636 h 3228275"/>
              <a:gd name="connsiteX3" fmla="*/ 12801600 w 12801600"/>
              <a:gd name="connsiteY3" fmla="*/ 3226275 h 3228275"/>
            </a:gdLst>
            <a:ahLst/>
            <a:cxnLst>
              <a:cxn ang="0">
                <a:pos x="connsiteX0" y="connsiteY0"/>
              </a:cxn>
              <a:cxn ang="0">
                <a:pos x="connsiteX1" y="connsiteY1"/>
              </a:cxn>
              <a:cxn ang="0">
                <a:pos x="connsiteX2" y="connsiteY2"/>
              </a:cxn>
              <a:cxn ang="0">
                <a:pos x="connsiteX3" y="connsiteY3"/>
              </a:cxn>
            </a:cxnLst>
            <a:rect l="l" t="t" r="r" b="b"/>
            <a:pathLst>
              <a:path w="12801600" h="3228275">
                <a:moveTo>
                  <a:pt x="0" y="221818"/>
                </a:moveTo>
                <a:cubicBezTo>
                  <a:pt x="1787236" y="25875"/>
                  <a:pt x="3574472" y="-170068"/>
                  <a:pt x="4987636" y="245568"/>
                </a:cubicBezTo>
                <a:cubicBezTo>
                  <a:pt x="6400800" y="661204"/>
                  <a:pt x="7176655" y="2218852"/>
                  <a:pt x="8478982" y="2715636"/>
                </a:cubicBezTo>
                <a:cubicBezTo>
                  <a:pt x="9781309" y="3212421"/>
                  <a:pt x="12104914" y="3238150"/>
                  <a:pt x="12801600" y="3226275"/>
                </a:cubicBezTo>
              </a:path>
            </a:pathLst>
          </a:custGeom>
          <a:noFill/>
          <a:ln w="269875">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B9BED00-B8BC-C778-B423-A74B582F26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90710" y="2189496"/>
            <a:ext cx="6810580" cy="3119767"/>
          </a:xfrm>
          <a:prstGeom prst="rect">
            <a:avLst/>
          </a:prstGeom>
        </p:spPr>
      </p:pic>
      <p:pic>
        <p:nvPicPr>
          <p:cNvPr id="4" name="Picture 3">
            <a:extLst>
              <a:ext uri="{FF2B5EF4-FFF2-40B4-BE49-F238E27FC236}">
                <a16:creationId xmlns:a16="http://schemas.microsoft.com/office/drawing/2014/main" id="{D3C585E3-5510-CC6D-8132-D3C4296F8E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red cell">
            <a:extLst>
              <a:ext uri="{FF2B5EF4-FFF2-40B4-BE49-F238E27FC236}">
                <a16:creationId xmlns:a16="http://schemas.microsoft.com/office/drawing/2014/main" id="{DD906C9C-6A02-97C5-0A7A-FDC2E55583D6}"/>
              </a:ext>
            </a:extLst>
          </p:cNvPr>
          <p:cNvPicPr>
            <a:picLocks noChangeAspect="1"/>
          </p:cNvPicPr>
          <p:nvPr/>
        </p:nvPicPr>
        <p:blipFill>
          <a:blip r:embed="rId4"/>
          <a:stretch>
            <a:fillRect/>
          </a:stretch>
        </p:blipFill>
        <p:spPr>
          <a:xfrm>
            <a:off x="6254135" y="1775171"/>
            <a:ext cx="1511300" cy="1143000"/>
          </a:xfrm>
          <a:prstGeom prst="rect">
            <a:avLst/>
          </a:prstGeom>
        </p:spPr>
      </p:pic>
      <p:sp>
        <p:nvSpPr>
          <p:cNvPr id="3" name="Content Placeholder 2">
            <a:extLst>
              <a:ext uri="{FF2B5EF4-FFF2-40B4-BE49-F238E27FC236}">
                <a16:creationId xmlns:a16="http://schemas.microsoft.com/office/drawing/2014/main" id="{5D33F0A3-E099-9496-8C23-CA737D6229D2}"/>
              </a:ext>
            </a:extLst>
          </p:cNvPr>
          <p:cNvSpPr>
            <a:spLocks noGrp="1"/>
          </p:cNvSpPr>
          <p:nvPr>
            <p:ph idx="1"/>
          </p:nvPr>
        </p:nvSpPr>
        <p:spPr>
          <a:xfrm>
            <a:off x="3301803" y="3171705"/>
            <a:ext cx="5904664" cy="1935679"/>
          </a:xfrm>
        </p:spPr>
        <p:txBody>
          <a:bodyPr>
            <a:normAutofit fontScale="77500" lnSpcReduction="20000"/>
          </a:bodyPr>
          <a:lstStyle/>
          <a:p>
            <a:pPr marL="0" indent="0">
              <a:lnSpc>
                <a:spcPct val="120000"/>
              </a:lnSpc>
              <a:buNone/>
            </a:pPr>
            <a:r>
              <a:rPr lang="en-GB" dirty="0">
                <a:solidFill>
                  <a:schemeClr val="bg1"/>
                </a:solidFill>
                <a:latin typeface="Indivisible" panose="020B0503000000020004" pitchFamily="34" charset="77"/>
              </a:rPr>
              <a:t>Large scale protests occur in UK, France, Australia and Canada seeking reduction of gestational limits on abortion given recent advances in neonatal care and increased power of the pro-life movement. </a:t>
            </a:r>
          </a:p>
        </p:txBody>
      </p:sp>
      <p:sp>
        <p:nvSpPr>
          <p:cNvPr id="2" name="Title 1">
            <a:extLst>
              <a:ext uri="{FF2B5EF4-FFF2-40B4-BE49-F238E27FC236}">
                <a16:creationId xmlns:a16="http://schemas.microsoft.com/office/drawing/2014/main" id="{EB9ADBED-ED0D-FBF6-9766-2CA08E5FB0D5}"/>
              </a:ext>
            </a:extLst>
          </p:cNvPr>
          <p:cNvSpPr>
            <a:spLocks noGrp="1"/>
          </p:cNvSpPr>
          <p:nvPr>
            <p:ph type="title"/>
          </p:nvPr>
        </p:nvSpPr>
        <p:spPr>
          <a:xfrm>
            <a:off x="3301803" y="2221589"/>
            <a:ext cx="8714350" cy="1325563"/>
          </a:xfrm>
        </p:spPr>
        <p:txBody>
          <a:bodyPr>
            <a:normAutofit/>
          </a:bodyPr>
          <a:lstStyle/>
          <a:p>
            <a:r>
              <a:rPr lang="en-GB" sz="4000" b="1" dirty="0">
                <a:solidFill>
                  <a:schemeClr val="bg1"/>
                </a:solidFill>
                <a:latin typeface="Indivisible SemiBold" panose="020B0503000000020004" pitchFamily="34" charset="77"/>
              </a:rPr>
              <a:t>2032</a:t>
            </a:r>
          </a:p>
        </p:txBody>
      </p:sp>
      <p:sp>
        <p:nvSpPr>
          <p:cNvPr id="6" name="Title 1">
            <a:extLst>
              <a:ext uri="{FF2B5EF4-FFF2-40B4-BE49-F238E27FC236}">
                <a16:creationId xmlns:a16="http://schemas.microsoft.com/office/drawing/2014/main" id="{9201EB9C-FC61-6AA2-7918-C63CE557143D}"/>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2030s</a:t>
            </a:r>
          </a:p>
        </p:txBody>
      </p:sp>
    </p:spTree>
    <p:extLst>
      <p:ext uri="{BB962C8B-B14F-4D97-AF65-F5344CB8AC3E}">
        <p14:creationId xmlns:p14="http://schemas.microsoft.com/office/powerpoint/2010/main" val="149490264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8153F-66A9-175F-BB93-857C22CDAFF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0B05441-3A52-6779-6FE3-52B643C74A7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56B66C54-E6A3-A663-A73B-0C71B267EDF0}"/>
              </a:ext>
              <a:ext uri="{C183D7F6-B498-43B3-948B-1728B52AA6E4}">
                <adec:decorative xmlns:adec="http://schemas.microsoft.com/office/drawing/2017/decorative" val="1"/>
              </a:ext>
            </a:extLst>
          </p:cNvPr>
          <p:cNvSpPr/>
          <p:nvPr/>
        </p:nvSpPr>
        <p:spPr>
          <a:xfrm>
            <a:off x="-192505" y="2407997"/>
            <a:ext cx="12887227" cy="2322795"/>
          </a:xfrm>
          <a:custGeom>
            <a:avLst/>
            <a:gdLst>
              <a:gd name="connsiteX0" fmla="*/ 0 w 12694722"/>
              <a:gd name="connsiteY0" fmla="*/ 2223380 h 2322795"/>
              <a:gd name="connsiteX1" fmla="*/ 3408218 w 12694722"/>
              <a:gd name="connsiteY1" fmla="*/ 2223380 h 2322795"/>
              <a:gd name="connsiteX2" fmla="*/ 8063345 w 12694722"/>
              <a:gd name="connsiteY2" fmla="*/ 1190226 h 2322795"/>
              <a:gd name="connsiteX3" fmla="*/ 11091553 w 12694722"/>
              <a:gd name="connsiteY3" fmla="*/ 2694 h 2322795"/>
              <a:gd name="connsiteX4" fmla="*/ 12694722 w 12694722"/>
              <a:gd name="connsiteY4" fmla="*/ 1534611 h 232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4722" h="2322795">
                <a:moveTo>
                  <a:pt x="0" y="2223380"/>
                </a:moveTo>
                <a:cubicBezTo>
                  <a:pt x="1032163" y="2309476"/>
                  <a:pt x="2064327" y="2395572"/>
                  <a:pt x="3408218" y="2223380"/>
                </a:cubicBezTo>
                <a:cubicBezTo>
                  <a:pt x="4752109" y="2051188"/>
                  <a:pt x="6782789" y="1560340"/>
                  <a:pt x="8063345" y="1190226"/>
                </a:cubicBezTo>
                <a:cubicBezTo>
                  <a:pt x="9343901" y="820112"/>
                  <a:pt x="10319657" y="-54704"/>
                  <a:pt x="11091553" y="2694"/>
                </a:cubicBezTo>
                <a:cubicBezTo>
                  <a:pt x="11863449" y="60091"/>
                  <a:pt x="12247418" y="1190227"/>
                  <a:pt x="12694722" y="153461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492E14DE-A724-7BD4-DC95-140209CD049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487799" y="2110911"/>
            <a:ext cx="6914279" cy="3167269"/>
          </a:xfrm>
          <a:prstGeom prst="rect">
            <a:avLst/>
          </a:prstGeom>
        </p:spPr>
      </p:pic>
      <p:pic>
        <p:nvPicPr>
          <p:cNvPr id="4" name="Picture 3">
            <a:extLst>
              <a:ext uri="{FF2B5EF4-FFF2-40B4-BE49-F238E27FC236}">
                <a16:creationId xmlns:a16="http://schemas.microsoft.com/office/drawing/2014/main" id="{ED4581F2-681F-4323-FF4F-95B9DF3B23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E96302F7-D735-FAE6-8317-7CAF2C420197}"/>
              </a:ext>
            </a:extLst>
          </p:cNvPr>
          <p:cNvPicPr>
            <a:picLocks noChangeAspect="1"/>
          </p:cNvPicPr>
          <p:nvPr/>
        </p:nvPicPr>
        <p:blipFill>
          <a:blip r:embed="rId4"/>
          <a:stretch>
            <a:fillRect/>
          </a:stretch>
        </p:blipFill>
        <p:spPr>
          <a:xfrm>
            <a:off x="4804641" y="1688733"/>
            <a:ext cx="1917700" cy="1231900"/>
          </a:xfrm>
          <a:prstGeom prst="rect">
            <a:avLst/>
          </a:prstGeom>
        </p:spPr>
      </p:pic>
      <p:sp>
        <p:nvSpPr>
          <p:cNvPr id="3" name="Content Placeholder 2">
            <a:extLst>
              <a:ext uri="{FF2B5EF4-FFF2-40B4-BE49-F238E27FC236}">
                <a16:creationId xmlns:a16="http://schemas.microsoft.com/office/drawing/2014/main" id="{041281DB-7385-E528-EBE9-56CF28CF4B84}"/>
              </a:ext>
            </a:extLst>
          </p:cNvPr>
          <p:cNvSpPr>
            <a:spLocks noGrp="1"/>
          </p:cNvSpPr>
          <p:nvPr>
            <p:ph idx="1"/>
          </p:nvPr>
        </p:nvSpPr>
        <p:spPr>
          <a:xfrm>
            <a:off x="3098892" y="3093120"/>
            <a:ext cx="5904664" cy="2322795"/>
          </a:xfrm>
        </p:spPr>
        <p:txBody>
          <a:bodyPr>
            <a:normAutofit fontScale="70000" lnSpcReduction="20000"/>
          </a:bodyPr>
          <a:lstStyle/>
          <a:p>
            <a:pPr marL="0" indent="0">
              <a:lnSpc>
                <a:spcPct val="120000"/>
              </a:lnSpc>
              <a:buNone/>
            </a:pPr>
            <a:r>
              <a:rPr lang="en-GB" dirty="0">
                <a:solidFill>
                  <a:schemeClr val="bg1"/>
                </a:solidFill>
                <a:latin typeface="Indivisible" panose="020B0503000000020004" pitchFamily="34" charset="77"/>
              </a:rPr>
              <a:t>Human Fertilisation and Embryology Act substantially revised and updated.  This includes new provisions on:  ex utero gestation, IVG, embryo research and the governance of stem cell-based embryos, surrogacy, and the definition of legal parenthood.</a:t>
            </a:r>
          </a:p>
        </p:txBody>
      </p:sp>
      <p:sp>
        <p:nvSpPr>
          <p:cNvPr id="2" name="Title 1">
            <a:extLst>
              <a:ext uri="{FF2B5EF4-FFF2-40B4-BE49-F238E27FC236}">
                <a16:creationId xmlns:a16="http://schemas.microsoft.com/office/drawing/2014/main" id="{D46CD3F1-D276-467F-1227-9341514C15DD}"/>
              </a:ext>
            </a:extLst>
          </p:cNvPr>
          <p:cNvSpPr>
            <a:spLocks noGrp="1"/>
          </p:cNvSpPr>
          <p:nvPr>
            <p:ph type="title"/>
          </p:nvPr>
        </p:nvSpPr>
        <p:spPr>
          <a:xfrm>
            <a:off x="3098892" y="2143004"/>
            <a:ext cx="8714350" cy="1325563"/>
          </a:xfrm>
        </p:spPr>
        <p:txBody>
          <a:bodyPr>
            <a:normAutofit/>
          </a:bodyPr>
          <a:lstStyle/>
          <a:p>
            <a:r>
              <a:rPr lang="en-GB" sz="4000" b="1" dirty="0">
                <a:solidFill>
                  <a:schemeClr val="bg1"/>
                </a:solidFill>
                <a:latin typeface="Indivisible SemiBold" panose="020B0503000000020004" pitchFamily="34" charset="77"/>
              </a:rPr>
              <a:t>2033</a:t>
            </a:r>
          </a:p>
        </p:txBody>
      </p:sp>
      <p:sp>
        <p:nvSpPr>
          <p:cNvPr id="6" name="Title 1">
            <a:extLst>
              <a:ext uri="{FF2B5EF4-FFF2-40B4-BE49-F238E27FC236}">
                <a16:creationId xmlns:a16="http://schemas.microsoft.com/office/drawing/2014/main" id="{4C3E5A4C-D7EB-F7A1-0D2E-15791593BD12}"/>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2030s</a:t>
            </a:r>
          </a:p>
        </p:txBody>
      </p:sp>
    </p:spTree>
    <p:extLst>
      <p:ext uri="{BB962C8B-B14F-4D97-AF65-F5344CB8AC3E}">
        <p14:creationId xmlns:p14="http://schemas.microsoft.com/office/powerpoint/2010/main" val="3617467883"/>
      </p:ext>
    </p:extLst>
  </p:cSld>
  <p:clrMapOvr>
    <a:masterClrMapping/>
  </p:clrMapOvr>
  <mc:AlternateContent xmlns:mc="http://schemas.openxmlformats.org/markup-compatibility/2006">
    <mc:Choice xmlns:p14="http://schemas.microsoft.com/office/powerpoint/2010/main" Requires="p14">
      <p:transition spd="med" p14:dur="700" advClick="0" advTm="13000">
        <p:fade/>
      </p:transition>
    </mc:Choice>
    <mc:Fallback>
      <p:transition spd="med" advClick="0" advTm="1300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0B36A-8DFE-DB0E-1C87-4A2DCA94B61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45260F6-7488-F81C-6663-B268C1D29E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B25BD73A-38C0-60BD-4C1A-84D374FF9BCD}"/>
              </a:ext>
              <a:ext uri="{C183D7F6-B498-43B3-948B-1728B52AA6E4}">
                <adec:decorative xmlns:adec="http://schemas.microsoft.com/office/drawing/2017/decorative" val="1"/>
              </a:ext>
            </a:extLst>
          </p:cNvPr>
          <p:cNvSpPr/>
          <p:nvPr/>
        </p:nvSpPr>
        <p:spPr>
          <a:xfrm>
            <a:off x="-182880" y="2491740"/>
            <a:ext cx="12926842" cy="2058591"/>
          </a:xfrm>
          <a:custGeom>
            <a:avLst/>
            <a:gdLst>
              <a:gd name="connsiteX0" fmla="*/ 0 w 12766822"/>
              <a:gd name="connsiteY0" fmla="*/ 0 h 2058591"/>
              <a:gd name="connsiteX1" fmla="*/ 845820 w 12766822"/>
              <a:gd name="connsiteY1" fmla="*/ 1714500 h 2058591"/>
              <a:gd name="connsiteX2" fmla="*/ 3143250 w 12766822"/>
              <a:gd name="connsiteY2" fmla="*/ 640080 h 2058591"/>
              <a:gd name="connsiteX3" fmla="*/ 9944100 w 12766822"/>
              <a:gd name="connsiteY3" fmla="*/ 537210 h 2058591"/>
              <a:gd name="connsiteX4" fmla="*/ 11452860 w 12766822"/>
              <a:gd name="connsiteY4" fmla="*/ 2034540 h 2058591"/>
              <a:gd name="connsiteX5" fmla="*/ 12755880 w 12766822"/>
              <a:gd name="connsiteY5" fmla="*/ 1474470 h 2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6822" h="2058591">
                <a:moveTo>
                  <a:pt x="0" y="0"/>
                </a:moveTo>
                <a:cubicBezTo>
                  <a:pt x="160972" y="803910"/>
                  <a:pt x="321945" y="1607820"/>
                  <a:pt x="845820" y="1714500"/>
                </a:cubicBezTo>
                <a:cubicBezTo>
                  <a:pt x="1369695" y="1821180"/>
                  <a:pt x="1626870" y="836295"/>
                  <a:pt x="3143250" y="640080"/>
                </a:cubicBezTo>
                <a:cubicBezTo>
                  <a:pt x="4659630" y="443865"/>
                  <a:pt x="8559165" y="304800"/>
                  <a:pt x="9944100" y="537210"/>
                </a:cubicBezTo>
                <a:cubicBezTo>
                  <a:pt x="11329035" y="769620"/>
                  <a:pt x="10984230" y="1878330"/>
                  <a:pt x="11452860" y="2034540"/>
                </a:cubicBezTo>
                <a:cubicBezTo>
                  <a:pt x="11921490" y="2190750"/>
                  <a:pt x="12879705" y="1537335"/>
                  <a:pt x="12755880" y="1474470"/>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57AA371-6C5C-C56D-1412-DDCBC4B3726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77894" y="2236003"/>
            <a:ext cx="6423602" cy="2631128"/>
          </a:xfrm>
          <a:prstGeom prst="rect">
            <a:avLst/>
          </a:prstGeom>
        </p:spPr>
      </p:pic>
      <p:pic>
        <p:nvPicPr>
          <p:cNvPr id="4" name="Picture 3">
            <a:extLst>
              <a:ext uri="{FF2B5EF4-FFF2-40B4-BE49-F238E27FC236}">
                <a16:creationId xmlns:a16="http://schemas.microsoft.com/office/drawing/2014/main" id="{7E84B1E9-DC26-B711-3802-8FF99C0591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8" name="Picture 7" descr="A orange cell">
            <a:extLst>
              <a:ext uri="{FF2B5EF4-FFF2-40B4-BE49-F238E27FC236}">
                <a16:creationId xmlns:a16="http://schemas.microsoft.com/office/drawing/2014/main" id="{FB68BF6D-ADE5-92DA-B19F-E6A7661EA3BE}"/>
              </a:ext>
            </a:extLst>
          </p:cNvPr>
          <p:cNvPicPr>
            <a:picLocks noChangeAspect="1"/>
          </p:cNvPicPr>
          <p:nvPr/>
        </p:nvPicPr>
        <p:blipFill>
          <a:blip r:embed="rId4"/>
          <a:stretch>
            <a:fillRect/>
          </a:stretch>
        </p:blipFill>
        <p:spPr>
          <a:xfrm>
            <a:off x="1500021" y="4295631"/>
            <a:ext cx="1663700" cy="1143000"/>
          </a:xfrm>
          <a:prstGeom prst="rect">
            <a:avLst/>
          </a:prstGeom>
        </p:spPr>
      </p:pic>
      <p:sp>
        <p:nvSpPr>
          <p:cNvPr id="3" name="Content Placeholder 2">
            <a:extLst>
              <a:ext uri="{FF2B5EF4-FFF2-40B4-BE49-F238E27FC236}">
                <a16:creationId xmlns:a16="http://schemas.microsoft.com/office/drawing/2014/main" id="{7B2753C3-EF23-F7DE-4FDC-232C9C58BCB5}"/>
              </a:ext>
            </a:extLst>
          </p:cNvPr>
          <p:cNvSpPr>
            <a:spLocks noGrp="1"/>
          </p:cNvSpPr>
          <p:nvPr>
            <p:ph idx="1"/>
          </p:nvPr>
        </p:nvSpPr>
        <p:spPr>
          <a:xfrm>
            <a:off x="3188987" y="3182586"/>
            <a:ext cx="5904664" cy="1460049"/>
          </a:xfrm>
        </p:spPr>
        <p:txBody>
          <a:bodyPr>
            <a:normAutofit fontScale="85000" lnSpcReduction="20000"/>
          </a:bodyPr>
          <a:lstStyle/>
          <a:p>
            <a:pPr marL="0" indent="0">
              <a:lnSpc>
                <a:spcPct val="110000"/>
              </a:lnSpc>
              <a:buNone/>
            </a:pPr>
            <a:r>
              <a:rPr lang="en-GB" dirty="0">
                <a:solidFill>
                  <a:schemeClr val="bg1"/>
                </a:solidFill>
                <a:latin typeface="Indivisible" panose="020B0503000000020004" pitchFamily="34" charset="77"/>
              </a:rPr>
              <a:t>14-day rule on embryo research extended or abandoned in many countries, while some others prohibit embryo research altogether.</a:t>
            </a:r>
          </a:p>
        </p:txBody>
      </p:sp>
      <p:sp>
        <p:nvSpPr>
          <p:cNvPr id="2" name="Title 1">
            <a:extLst>
              <a:ext uri="{FF2B5EF4-FFF2-40B4-BE49-F238E27FC236}">
                <a16:creationId xmlns:a16="http://schemas.microsoft.com/office/drawing/2014/main" id="{ABF76619-3DE9-2E8D-D7D8-57A5858CB635}"/>
              </a:ext>
            </a:extLst>
          </p:cNvPr>
          <p:cNvSpPr>
            <a:spLocks noGrp="1"/>
          </p:cNvSpPr>
          <p:nvPr>
            <p:ph type="title"/>
          </p:nvPr>
        </p:nvSpPr>
        <p:spPr>
          <a:xfrm>
            <a:off x="3188987" y="2232470"/>
            <a:ext cx="8714350" cy="1325563"/>
          </a:xfrm>
        </p:spPr>
        <p:txBody>
          <a:bodyPr>
            <a:normAutofit/>
          </a:bodyPr>
          <a:lstStyle/>
          <a:p>
            <a:r>
              <a:rPr lang="en-GB" sz="4000" b="1" dirty="0">
                <a:solidFill>
                  <a:schemeClr val="bg1"/>
                </a:solidFill>
                <a:latin typeface="Indivisible SemiBold" panose="020B0503000000020004" pitchFamily="34" charset="77"/>
              </a:rPr>
              <a:t>2035</a:t>
            </a:r>
          </a:p>
        </p:txBody>
      </p:sp>
      <p:sp>
        <p:nvSpPr>
          <p:cNvPr id="6" name="Title 1">
            <a:extLst>
              <a:ext uri="{FF2B5EF4-FFF2-40B4-BE49-F238E27FC236}">
                <a16:creationId xmlns:a16="http://schemas.microsoft.com/office/drawing/2014/main" id="{B4A34B16-ECC2-927F-8CFB-C10D5C60ADEF}"/>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2030s</a:t>
            </a:r>
          </a:p>
        </p:txBody>
      </p:sp>
    </p:spTree>
    <p:extLst>
      <p:ext uri="{BB962C8B-B14F-4D97-AF65-F5344CB8AC3E}">
        <p14:creationId xmlns:p14="http://schemas.microsoft.com/office/powerpoint/2010/main" val="328434156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BE936-CCA4-4445-ADD0-E67EDAC87D2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FFC969F-1A37-81E5-B481-79FAF2F202A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347" y="-102645"/>
            <a:ext cx="12500810" cy="7165182"/>
          </a:xfrm>
          <a:prstGeom prst="rect">
            <a:avLst/>
          </a:prstGeom>
          <a:solidFill>
            <a:srgbClr val="A5D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49BC25A7-F39A-A1DB-F196-DAFA54239C75}"/>
              </a:ext>
              <a:ext uri="{C183D7F6-B498-43B3-948B-1728B52AA6E4}">
                <adec:decorative xmlns:adec="http://schemas.microsoft.com/office/drawing/2017/decorative" val="1"/>
              </a:ext>
            </a:extLst>
          </p:cNvPr>
          <p:cNvSpPr/>
          <p:nvPr/>
        </p:nvSpPr>
        <p:spPr>
          <a:xfrm>
            <a:off x="-631065" y="1365161"/>
            <a:ext cx="13325792" cy="3506074"/>
          </a:xfrm>
          <a:custGeom>
            <a:avLst/>
            <a:gdLst>
              <a:gd name="connsiteX0" fmla="*/ 0 w 12896602"/>
              <a:gd name="connsiteY0" fmla="*/ 2814876 h 4871235"/>
              <a:gd name="connsiteX1" fmla="*/ 475013 w 12896602"/>
              <a:gd name="connsiteY1" fmla="*/ 4845556 h 4871235"/>
              <a:gd name="connsiteX2" fmla="*/ 1971304 w 12896602"/>
              <a:gd name="connsiteY2" fmla="*/ 3693650 h 4871235"/>
              <a:gd name="connsiteX3" fmla="*/ 6293922 w 12896602"/>
              <a:gd name="connsiteY3" fmla="*/ 12299 h 4871235"/>
              <a:gd name="connsiteX4" fmla="*/ 10200904 w 12896602"/>
              <a:gd name="connsiteY4" fmla="*/ 2517993 h 4871235"/>
              <a:gd name="connsiteX5" fmla="*/ 12896602 w 12896602"/>
              <a:gd name="connsiteY5" fmla="*/ 3004881 h 487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602" h="4871235">
                <a:moveTo>
                  <a:pt x="0" y="2814876"/>
                </a:moveTo>
                <a:cubicBezTo>
                  <a:pt x="73231" y="3756985"/>
                  <a:pt x="146462" y="4699094"/>
                  <a:pt x="475013" y="4845556"/>
                </a:cubicBezTo>
                <a:cubicBezTo>
                  <a:pt x="803564" y="4992018"/>
                  <a:pt x="1001486" y="4499193"/>
                  <a:pt x="1971304" y="3693650"/>
                </a:cubicBezTo>
                <a:cubicBezTo>
                  <a:pt x="2941122" y="2888107"/>
                  <a:pt x="4922322" y="208242"/>
                  <a:pt x="6293922" y="12299"/>
                </a:cubicBezTo>
                <a:cubicBezTo>
                  <a:pt x="7665522" y="-183644"/>
                  <a:pt x="9100457" y="2019229"/>
                  <a:pt x="10200904" y="2517993"/>
                </a:cubicBezTo>
                <a:cubicBezTo>
                  <a:pt x="11301351" y="3016757"/>
                  <a:pt x="12376067" y="3228533"/>
                  <a:pt x="12896602" y="3004881"/>
                </a:cubicBezTo>
              </a:path>
            </a:pathLst>
          </a:custGeom>
          <a:noFill/>
          <a:ln w="279400">
            <a:solidFill>
              <a:srgbClr val="3A5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39C7E9B6-8158-FC1C-EF71-B9EB947938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4452" y="1993618"/>
            <a:ext cx="6876486" cy="3149957"/>
          </a:xfrm>
          <a:prstGeom prst="rect">
            <a:avLst/>
          </a:prstGeom>
        </p:spPr>
      </p:pic>
      <p:pic>
        <p:nvPicPr>
          <p:cNvPr id="4" name="Picture 3">
            <a:extLst>
              <a:ext uri="{FF2B5EF4-FFF2-40B4-BE49-F238E27FC236}">
                <a16:creationId xmlns:a16="http://schemas.microsoft.com/office/drawing/2014/main" id="{AABABC15-40DD-7A73-3487-2B63EF7163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4650" y="5415915"/>
            <a:ext cx="2454516" cy="1259840"/>
          </a:xfrm>
          <a:prstGeom prst="rect">
            <a:avLst/>
          </a:prstGeom>
        </p:spPr>
      </p:pic>
      <p:pic>
        <p:nvPicPr>
          <p:cNvPr id="7" name="Picture 6" descr="A yellow cell">
            <a:extLst>
              <a:ext uri="{FF2B5EF4-FFF2-40B4-BE49-F238E27FC236}">
                <a16:creationId xmlns:a16="http://schemas.microsoft.com/office/drawing/2014/main" id="{D5AA1C4A-6579-D690-6370-99D8C2181F30}"/>
              </a:ext>
            </a:extLst>
          </p:cNvPr>
          <p:cNvPicPr>
            <a:picLocks noChangeAspect="1"/>
          </p:cNvPicPr>
          <p:nvPr/>
        </p:nvPicPr>
        <p:blipFill>
          <a:blip r:embed="rId4"/>
          <a:stretch>
            <a:fillRect/>
          </a:stretch>
        </p:blipFill>
        <p:spPr>
          <a:xfrm>
            <a:off x="1735452" y="1268387"/>
            <a:ext cx="1778000" cy="1435100"/>
          </a:xfrm>
          <a:prstGeom prst="rect">
            <a:avLst/>
          </a:prstGeom>
        </p:spPr>
      </p:pic>
      <p:pic>
        <p:nvPicPr>
          <p:cNvPr id="11" name="Picture 10" descr="A blue cell">
            <a:extLst>
              <a:ext uri="{FF2B5EF4-FFF2-40B4-BE49-F238E27FC236}">
                <a16:creationId xmlns:a16="http://schemas.microsoft.com/office/drawing/2014/main" id="{E13FAE41-F1BC-53BE-7890-5AC460FBEB34}"/>
              </a:ext>
            </a:extLst>
          </p:cNvPr>
          <p:cNvPicPr>
            <a:picLocks noChangeAspect="1"/>
          </p:cNvPicPr>
          <p:nvPr/>
        </p:nvPicPr>
        <p:blipFill>
          <a:blip r:embed="rId5"/>
          <a:stretch>
            <a:fillRect/>
          </a:stretch>
        </p:blipFill>
        <p:spPr>
          <a:xfrm>
            <a:off x="6981627" y="4661125"/>
            <a:ext cx="1435100" cy="1143000"/>
          </a:xfrm>
          <a:prstGeom prst="rect">
            <a:avLst/>
          </a:prstGeom>
        </p:spPr>
      </p:pic>
      <p:sp>
        <p:nvSpPr>
          <p:cNvPr id="3" name="Content Placeholder 2">
            <a:extLst>
              <a:ext uri="{FF2B5EF4-FFF2-40B4-BE49-F238E27FC236}">
                <a16:creationId xmlns:a16="http://schemas.microsoft.com/office/drawing/2014/main" id="{9CF58FFE-FCCB-6A64-517F-A926DF8899D0}"/>
              </a:ext>
            </a:extLst>
          </p:cNvPr>
          <p:cNvSpPr>
            <a:spLocks noGrp="1"/>
          </p:cNvSpPr>
          <p:nvPr>
            <p:ph idx="1"/>
          </p:nvPr>
        </p:nvSpPr>
        <p:spPr>
          <a:xfrm>
            <a:off x="3235545" y="2975827"/>
            <a:ext cx="5904664" cy="1959429"/>
          </a:xfrm>
        </p:spPr>
        <p:txBody>
          <a:bodyPr>
            <a:normAutofit fontScale="85000" lnSpcReduction="20000"/>
          </a:bodyPr>
          <a:lstStyle/>
          <a:p>
            <a:pPr marL="0" indent="0">
              <a:lnSpc>
                <a:spcPct val="120000"/>
              </a:lnSpc>
              <a:buNone/>
            </a:pPr>
            <a:r>
              <a:rPr lang="en-GB" dirty="0">
                <a:solidFill>
                  <a:schemeClr val="bg1"/>
                </a:solidFill>
                <a:latin typeface="Indivisible" panose="020B0503000000020004" pitchFamily="34" charset="77"/>
              </a:rPr>
              <a:t>First human egg cells created from stem cells via in vitro gametogenesis are reported by a Japanese team at The International Genome Editing Summit held in Barcelona, Spain.</a:t>
            </a:r>
          </a:p>
        </p:txBody>
      </p:sp>
      <p:sp>
        <p:nvSpPr>
          <p:cNvPr id="2" name="Title 1">
            <a:extLst>
              <a:ext uri="{FF2B5EF4-FFF2-40B4-BE49-F238E27FC236}">
                <a16:creationId xmlns:a16="http://schemas.microsoft.com/office/drawing/2014/main" id="{8395C77B-CAA5-B550-D831-E6BE861C740A}"/>
              </a:ext>
            </a:extLst>
          </p:cNvPr>
          <p:cNvSpPr>
            <a:spLocks noGrp="1"/>
          </p:cNvSpPr>
          <p:nvPr>
            <p:ph type="title"/>
          </p:nvPr>
        </p:nvSpPr>
        <p:spPr>
          <a:xfrm>
            <a:off x="3235545" y="2025711"/>
            <a:ext cx="8714350" cy="1325563"/>
          </a:xfrm>
        </p:spPr>
        <p:txBody>
          <a:bodyPr>
            <a:normAutofit/>
          </a:bodyPr>
          <a:lstStyle/>
          <a:p>
            <a:r>
              <a:rPr lang="en-GB" sz="4000" b="1" dirty="0">
                <a:solidFill>
                  <a:schemeClr val="bg1"/>
                </a:solidFill>
                <a:latin typeface="Indivisible SemiBold" panose="020B0503000000020004" pitchFamily="34" charset="77"/>
              </a:rPr>
              <a:t>2036</a:t>
            </a:r>
          </a:p>
        </p:txBody>
      </p:sp>
      <p:sp>
        <p:nvSpPr>
          <p:cNvPr id="6" name="Title 1">
            <a:extLst>
              <a:ext uri="{FF2B5EF4-FFF2-40B4-BE49-F238E27FC236}">
                <a16:creationId xmlns:a16="http://schemas.microsoft.com/office/drawing/2014/main" id="{8E70B761-C931-15EB-0EA9-6C72379EAAD7}"/>
              </a:ext>
            </a:extLst>
          </p:cNvPr>
          <p:cNvSpPr txBox="1">
            <a:spLocks/>
          </p:cNvSpPr>
          <p:nvPr/>
        </p:nvSpPr>
        <p:spPr>
          <a:xfrm>
            <a:off x="2624452" y="472466"/>
            <a:ext cx="8714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b="1" dirty="0">
                <a:solidFill>
                  <a:srgbClr val="3A552C"/>
                </a:solidFill>
                <a:latin typeface="Indivisible SemiBold" panose="020B0503000000020004" pitchFamily="34" charset="77"/>
              </a:rPr>
              <a:t>2030s</a:t>
            </a:r>
          </a:p>
        </p:txBody>
      </p:sp>
    </p:spTree>
    <p:extLst>
      <p:ext uri="{BB962C8B-B14F-4D97-AF65-F5344CB8AC3E}">
        <p14:creationId xmlns:p14="http://schemas.microsoft.com/office/powerpoint/2010/main" val="380713578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1361</TotalTime>
  <Words>4975</Words>
  <Application>Microsoft Macintosh PowerPoint</Application>
  <PresentationFormat>Widescreen</PresentationFormat>
  <Paragraphs>449</Paragraphs>
  <Slides>129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129</vt:i4>
      </vt:variant>
    </vt:vector>
  </HeadingPairs>
  <TitlesOfParts>
    <vt:vector size="136" baseType="lpstr">
      <vt:lpstr>Wingdings</vt:lpstr>
      <vt:lpstr>Aptos Display</vt:lpstr>
      <vt:lpstr>Aptos</vt:lpstr>
      <vt:lpstr>Indivisible</vt:lpstr>
      <vt:lpstr>Arial</vt:lpstr>
      <vt:lpstr>Indivisible SemiBold</vt:lpstr>
      <vt:lpstr>Office Theme</vt:lpstr>
      <vt:lpstr>Timeline</vt:lpstr>
      <vt:lpstr>What is the timeline?</vt:lpstr>
      <vt:lpstr>Types of Information</vt:lpstr>
      <vt:lpstr>1818</vt:lpstr>
      <vt:lpstr>1835</vt:lpstr>
      <vt:lpstr>1845 - 1849</vt:lpstr>
      <vt:lpstr>1856</vt:lpstr>
      <vt:lpstr>1861</vt:lpstr>
      <vt:lpstr>1818</vt:lpstr>
      <vt:lpstr>1881</vt:lpstr>
      <vt:lpstr>1883</vt:lpstr>
      <vt:lpstr>1884</vt:lpstr>
      <vt:lpstr>1896</vt:lpstr>
      <vt:lpstr>1903 - 1943</vt:lpstr>
      <vt:lpstr>1911</vt:lpstr>
      <vt:lpstr>1912</vt:lpstr>
      <vt:lpstr>1918</vt:lpstr>
      <vt:lpstr>1920s</vt:lpstr>
      <vt:lpstr>1923</vt:lpstr>
      <vt:lpstr>1929</vt:lpstr>
      <vt:lpstr>1930s</vt:lpstr>
      <vt:lpstr>1932</vt:lpstr>
      <vt:lpstr>1948</vt:lpstr>
      <vt:lpstr>1951</vt:lpstr>
      <vt:lpstr>1951</vt:lpstr>
      <vt:lpstr>1954</vt:lpstr>
      <vt:lpstr>1955</vt:lpstr>
      <vt:lpstr>1956</vt:lpstr>
      <vt:lpstr>Did you know? - The Pill</vt:lpstr>
      <vt:lpstr>1960</vt:lpstr>
      <vt:lpstr>1962</vt:lpstr>
      <vt:lpstr>1967</vt:lpstr>
      <vt:lpstr>1967</vt:lpstr>
      <vt:lpstr>1969</vt:lpstr>
      <vt:lpstr>1969</vt:lpstr>
      <vt:lpstr>1969 - 1974</vt:lpstr>
      <vt:lpstr>1970</vt:lpstr>
      <vt:lpstr>1972</vt:lpstr>
      <vt:lpstr>1973</vt:lpstr>
      <vt:lpstr>1973</vt:lpstr>
      <vt:lpstr>1978</vt:lpstr>
      <vt:lpstr>1978</vt:lpstr>
      <vt:lpstr>Did you know? - IVF</vt:lpstr>
      <vt:lpstr>1981</vt:lpstr>
      <vt:lpstr>1981</vt:lpstr>
      <vt:lpstr>1983</vt:lpstr>
      <vt:lpstr>1983</vt:lpstr>
      <vt:lpstr>1983</vt:lpstr>
      <vt:lpstr>1985</vt:lpstr>
      <vt:lpstr>1986</vt:lpstr>
      <vt:lpstr>1989</vt:lpstr>
      <vt:lpstr>1989</vt:lpstr>
      <vt:lpstr>1989</vt:lpstr>
      <vt:lpstr>1989</vt:lpstr>
      <vt:lpstr>1990s – Internet &amp; Social Media</vt:lpstr>
      <vt:lpstr>1990</vt:lpstr>
      <vt:lpstr>1990 - 2003</vt:lpstr>
      <vt:lpstr>1991</vt:lpstr>
      <vt:lpstr>1992</vt:lpstr>
      <vt:lpstr>1996</vt:lpstr>
      <vt:lpstr>1999</vt:lpstr>
      <vt:lpstr>2000s – Online Banking &amp; Contactless Payments </vt:lpstr>
      <vt:lpstr>2000</vt:lpstr>
      <vt:lpstr>2001</vt:lpstr>
      <vt:lpstr>2005</vt:lpstr>
      <vt:lpstr>2008</vt:lpstr>
      <vt:lpstr>2010s – Ridesharing &amp; Gig Economy</vt:lpstr>
      <vt:lpstr>2010</vt:lpstr>
      <vt:lpstr>2013</vt:lpstr>
      <vt:lpstr>2014</vt:lpstr>
      <vt:lpstr>2014</vt:lpstr>
      <vt:lpstr>2017</vt:lpstr>
      <vt:lpstr>2017</vt:lpstr>
      <vt:lpstr>2018</vt:lpstr>
      <vt:lpstr>2018</vt:lpstr>
      <vt:lpstr>2019</vt:lpstr>
      <vt:lpstr>2020</vt:lpstr>
      <vt:lpstr>2020</vt:lpstr>
      <vt:lpstr>2021 - 2025</vt:lpstr>
      <vt:lpstr>2021</vt:lpstr>
      <vt:lpstr>2021</vt:lpstr>
      <vt:lpstr>2022 - 2023</vt:lpstr>
      <vt:lpstr>2022</vt:lpstr>
      <vt:lpstr>2023</vt:lpstr>
      <vt:lpstr>2023</vt:lpstr>
      <vt:lpstr>2023</vt:lpstr>
      <vt:lpstr>2023</vt:lpstr>
      <vt:lpstr>2023</vt:lpstr>
      <vt:lpstr>2024</vt:lpstr>
      <vt:lpstr>2025</vt:lpstr>
      <vt:lpstr>2020s</vt:lpstr>
      <vt:lpstr>2025</vt:lpstr>
      <vt:lpstr>2030</vt:lpstr>
      <vt:lpstr>2030</vt:lpstr>
      <vt:lpstr>2031</vt:lpstr>
      <vt:lpstr>2032</vt:lpstr>
      <vt:lpstr>2033</vt:lpstr>
      <vt:lpstr>2035</vt:lpstr>
      <vt:lpstr>2036</vt:lpstr>
      <vt:lpstr>2037</vt:lpstr>
      <vt:lpstr>2039</vt:lpstr>
      <vt:lpstr>2040</vt:lpstr>
      <vt:lpstr>2041</vt:lpstr>
      <vt:lpstr>2041</vt:lpstr>
      <vt:lpstr>2042</vt:lpstr>
      <vt:lpstr>2045</vt:lpstr>
      <vt:lpstr>2048</vt:lpstr>
      <vt:lpstr>2049</vt:lpstr>
      <vt:lpstr>2052</vt:lpstr>
      <vt:lpstr>2054</vt:lpstr>
      <vt:lpstr>2057</vt:lpstr>
      <vt:lpstr>2061</vt:lpstr>
      <vt:lpstr>2064</vt:lpstr>
      <vt:lpstr>2065</vt:lpstr>
      <vt:lpstr>2071</vt:lpstr>
      <vt:lpstr>2079</vt:lpstr>
      <vt:lpstr>2085</vt:lpstr>
      <vt:lpstr>2086</vt:lpstr>
      <vt:lpstr>2080s</vt:lpstr>
      <vt:lpstr>2095</vt:lpstr>
      <vt:lpstr>2103</vt:lpstr>
      <vt:lpstr>2100s</vt:lpstr>
      <vt:lpstr>2134</vt:lpstr>
      <vt:lpstr>2141</vt:lpstr>
      <vt:lpstr>2159</vt:lpstr>
      <vt:lpstr>2174</vt:lpstr>
      <vt:lpstr>2202</vt:lpstr>
      <vt:lpstr>2237</vt:lpstr>
      <vt:lpstr>2299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Snooks, Kim</dc:creator>
  <cp:lastModifiedBy>Snooks, Kim</cp:lastModifiedBy>
  <cp:revision>1</cp:revision>
  <cp:lastPrinted>2025-06-20T13:53:43Z</cp:lastPrinted>
  <dcterms:created xsi:type="dcterms:W3CDTF">2025-05-27T15:46:14Z</dcterms:created>
  <dcterms:modified xsi:type="dcterms:W3CDTF">2025-06-20T14:00:44Z</dcterms:modified>
</cp:coreProperties>
</file>