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A1C9CF-9C35-49B1-A017-7F0037965CA4}" v="14" dt="2020-11-18T13:58:27.011"/>
    <p1510:client id="{2BFAD7A6-3E5C-402E-B9F1-9D613562738B}" v="1596" dt="2020-07-07T08:24:49.642"/>
    <p1510:client id="{40A2D2FB-FEFE-4E76-9637-2B4AA993BADA}" v="113" dt="2020-08-10T09:04:20.969"/>
    <p1510:client id="{A793EF6A-2B99-4897-A06C-51282CE1133D}" v="314" dt="2020-07-07T07:33:28.439"/>
    <p1510:client id="{B24E4544-389F-4978-AD79-6278D311D058}" v="49" dt="2020-07-09T13:59:54.964"/>
    <p1510:client id="{F7F8388E-E120-4C14-9C8A-3F34DBCCBBA8}" v="92" dt="2020-08-06T15:29:17.1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0" autoAdjust="0"/>
    <p:restoredTop sz="94704" autoAdjust="0"/>
  </p:normalViewPr>
  <p:slideViewPr>
    <p:cSldViewPr snapToGrid="0">
      <p:cViewPr varScale="1">
        <p:scale>
          <a:sx n="92" d="100"/>
          <a:sy n="92" d="100"/>
        </p:scale>
        <p:origin x="114" y="24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 Emily" userId="S::heath@lancaster.ac.uk::aa2cf964-5739-4312-9f6a-64b17d17dad4" providerId="AD" clId="Web-{2BFAD7A6-3E5C-402E-B9F1-9D613562738B}"/>
    <pc:docChg chg="modSld">
      <pc:chgData name="Heath, Emily" userId="S::heath@lancaster.ac.uk::aa2cf964-5739-4312-9f6a-64b17d17dad4" providerId="AD" clId="Web-{2BFAD7A6-3E5C-402E-B9F1-9D613562738B}" dt="2020-07-07T08:24:49.642" v="1591" actId="20577"/>
      <pc:docMkLst>
        <pc:docMk/>
      </pc:docMkLst>
      <pc:sldChg chg="modSp">
        <pc:chgData name="Heath, Emily" userId="S::heath@lancaster.ac.uk::aa2cf964-5739-4312-9f6a-64b17d17dad4" providerId="AD" clId="Web-{2BFAD7A6-3E5C-402E-B9F1-9D613562738B}" dt="2020-07-07T08:06:13.238" v="623" actId="20577"/>
        <pc:sldMkLst>
          <pc:docMk/>
          <pc:sldMk cId="1978317037" sldId="257"/>
        </pc:sldMkLst>
        <pc:spChg chg="mod">
          <ac:chgData name="Heath, Emily" userId="S::heath@lancaster.ac.uk::aa2cf964-5739-4312-9f6a-64b17d17dad4" providerId="AD" clId="Web-{2BFAD7A6-3E5C-402E-B9F1-9D613562738B}" dt="2020-07-07T08:06:13.238" v="623" actId="20577"/>
          <ac:spMkLst>
            <pc:docMk/>
            <pc:sldMk cId="1978317037" sldId="257"/>
            <ac:spMk id="5" creationId="{00000000-0000-0000-0000-000000000000}"/>
          </ac:spMkLst>
        </pc:spChg>
        <pc:spChg chg="mod">
          <ac:chgData name="Heath, Emily" userId="S::heath@lancaster.ac.uk::aa2cf964-5739-4312-9f6a-64b17d17dad4" providerId="AD" clId="Web-{2BFAD7A6-3E5C-402E-B9F1-9D613562738B}" dt="2020-07-07T08:00:59.308" v="566" actId="1076"/>
          <ac:spMkLst>
            <pc:docMk/>
            <pc:sldMk cId="1978317037" sldId="257"/>
            <ac:spMk id="16" creationId="{00000000-0000-0000-0000-000000000000}"/>
          </ac:spMkLst>
        </pc:spChg>
        <pc:spChg chg="mod">
          <ac:chgData name="Heath, Emily" userId="S::heath@lancaster.ac.uk::aa2cf964-5739-4312-9f6a-64b17d17dad4" providerId="AD" clId="Web-{2BFAD7A6-3E5C-402E-B9F1-9D613562738B}" dt="2020-07-07T08:03:27.750" v="589" actId="20577"/>
          <ac:spMkLst>
            <pc:docMk/>
            <pc:sldMk cId="1978317037" sldId="257"/>
            <ac:spMk id="19" creationId="{00000000-0000-0000-0000-000000000000}"/>
          </ac:spMkLst>
        </pc:spChg>
      </pc:sldChg>
      <pc:sldChg chg="modSp">
        <pc:chgData name="Heath, Emily" userId="S::heath@lancaster.ac.uk::aa2cf964-5739-4312-9f6a-64b17d17dad4" providerId="AD" clId="Web-{2BFAD7A6-3E5C-402E-B9F1-9D613562738B}" dt="2020-07-07T08:24:49.642" v="1590" actId="20577"/>
        <pc:sldMkLst>
          <pc:docMk/>
          <pc:sldMk cId="3434141530" sldId="258"/>
        </pc:sldMkLst>
        <pc:spChg chg="mod">
          <ac:chgData name="Heath, Emily" userId="S::heath@lancaster.ac.uk::aa2cf964-5739-4312-9f6a-64b17d17dad4" providerId="AD" clId="Web-{2BFAD7A6-3E5C-402E-B9F1-9D613562738B}" dt="2020-07-07T08:24:49.642" v="1590" actId="20577"/>
          <ac:spMkLst>
            <pc:docMk/>
            <pc:sldMk cId="3434141530" sldId="258"/>
            <ac:spMk id="5" creationId="{00000000-0000-0000-0000-000000000000}"/>
          </ac:spMkLst>
        </pc:spChg>
        <pc:spChg chg="mod">
          <ac:chgData name="Heath, Emily" userId="S::heath@lancaster.ac.uk::aa2cf964-5739-4312-9f6a-64b17d17dad4" providerId="AD" clId="Web-{2BFAD7A6-3E5C-402E-B9F1-9D613562738B}" dt="2020-07-07T08:11:59.153" v="855" actId="1076"/>
          <ac:spMkLst>
            <pc:docMk/>
            <pc:sldMk cId="3434141530" sldId="258"/>
            <ac:spMk id="16" creationId="{00000000-0000-0000-0000-000000000000}"/>
          </ac:spMkLst>
        </pc:spChg>
        <pc:spChg chg="mod">
          <ac:chgData name="Heath, Emily" userId="S::heath@lancaster.ac.uk::aa2cf964-5739-4312-9f6a-64b17d17dad4" providerId="AD" clId="Web-{2BFAD7A6-3E5C-402E-B9F1-9D613562738B}" dt="2020-07-07T08:09:29.946" v="807" actId="1076"/>
          <ac:spMkLst>
            <pc:docMk/>
            <pc:sldMk cId="3434141530" sldId="258"/>
            <ac:spMk id="19" creationId="{00000000-0000-0000-0000-000000000000}"/>
          </ac:spMkLst>
        </pc:spChg>
      </pc:sldChg>
      <pc:sldChg chg="modSp">
        <pc:chgData name="Heath, Emily" userId="S::heath@lancaster.ac.uk::aa2cf964-5739-4312-9f6a-64b17d17dad4" providerId="AD" clId="Web-{2BFAD7A6-3E5C-402E-B9F1-9D613562738B}" dt="2020-07-07T08:01:13.434" v="568" actId="1076"/>
        <pc:sldMkLst>
          <pc:docMk/>
          <pc:sldMk cId="2620715560" sldId="259"/>
        </pc:sldMkLst>
        <pc:spChg chg="mod">
          <ac:chgData name="Heath, Emily" userId="S::heath@lancaster.ac.uk::aa2cf964-5739-4312-9f6a-64b17d17dad4" providerId="AD" clId="Web-{2BFAD7A6-3E5C-402E-B9F1-9D613562738B}" dt="2020-07-07T07:53:04.390" v="537" actId="20577"/>
          <ac:spMkLst>
            <pc:docMk/>
            <pc:sldMk cId="2620715560" sldId="259"/>
            <ac:spMk id="5" creationId="{00000000-0000-0000-0000-000000000000}"/>
          </ac:spMkLst>
        </pc:spChg>
        <pc:spChg chg="mod">
          <ac:chgData name="Heath, Emily" userId="S::heath@lancaster.ac.uk::aa2cf964-5739-4312-9f6a-64b17d17dad4" providerId="AD" clId="Web-{2BFAD7A6-3E5C-402E-B9F1-9D613562738B}" dt="2020-07-07T08:01:13.434" v="568" actId="1076"/>
          <ac:spMkLst>
            <pc:docMk/>
            <pc:sldMk cId="2620715560" sldId="259"/>
            <ac:spMk id="16" creationId="{00000000-0000-0000-0000-000000000000}"/>
          </ac:spMkLst>
        </pc:spChg>
        <pc:spChg chg="mod">
          <ac:chgData name="Heath, Emily" userId="S::heath@lancaster.ac.uk::aa2cf964-5739-4312-9f6a-64b17d17dad4" providerId="AD" clId="Web-{2BFAD7A6-3E5C-402E-B9F1-9D613562738B}" dt="2020-07-07T07:52:23.967" v="456" actId="1076"/>
          <ac:spMkLst>
            <pc:docMk/>
            <pc:sldMk cId="2620715560" sldId="259"/>
            <ac:spMk id="19" creationId="{00000000-0000-0000-0000-000000000000}"/>
          </ac:spMkLst>
        </pc:spChg>
      </pc:sldChg>
      <pc:sldChg chg="modSp">
        <pc:chgData name="Heath, Emily" userId="S::heath@lancaster.ac.uk::aa2cf964-5739-4312-9f6a-64b17d17dad4" providerId="AD" clId="Web-{2BFAD7A6-3E5C-402E-B9F1-9D613562738B}" dt="2020-07-07T08:18:14.257" v="1428" actId="20577"/>
        <pc:sldMkLst>
          <pc:docMk/>
          <pc:sldMk cId="593266216" sldId="260"/>
        </pc:sldMkLst>
        <pc:spChg chg="mod">
          <ac:chgData name="Heath, Emily" userId="S::heath@lancaster.ac.uk::aa2cf964-5739-4312-9f6a-64b17d17dad4" providerId="AD" clId="Web-{2BFAD7A6-3E5C-402E-B9F1-9D613562738B}" dt="2020-07-07T07:47:15.380" v="152" actId="20577"/>
          <ac:spMkLst>
            <pc:docMk/>
            <pc:sldMk cId="593266216" sldId="260"/>
            <ac:spMk id="5" creationId="{00000000-0000-0000-0000-000000000000}"/>
          </ac:spMkLst>
        </pc:spChg>
        <pc:spChg chg="mod">
          <ac:chgData name="Heath, Emily" userId="S::heath@lancaster.ac.uk::aa2cf964-5739-4312-9f6a-64b17d17dad4" providerId="AD" clId="Web-{2BFAD7A6-3E5C-402E-B9F1-9D613562738B}" dt="2020-07-07T08:01:25.121" v="570" actId="1076"/>
          <ac:spMkLst>
            <pc:docMk/>
            <pc:sldMk cId="593266216" sldId="260"/>
            <ac:spMk id="16" creationId="{00000000-0000-0000-0000-000000000000}"/>
          </ac:spMkLst>
        </pc:spChg>
        <pc:spChg chg="mod">
          <ac:chgData name="Heath, Emily" userId="S::heath@lancaster.ac.uk::aa2cf964-5739-4312-9f6a-64b17d17dad4" providerId="AD" clId="Web-{2BFAD7A6-3E5C-402E-B9F1-9D613562738B}" dt="2020-07-07T08:18:14.257" v="1428" actId="20577"/>
          <ac:spMkLst>
            <pc:docMk/>
            <pc:sldMk cId="593266216" sldId="260"/>
            <ac:spMk id="19" creationId="{00000000-0000-0000-0000-000000000000}"/>
          </ac:spMkLst>
        </pc:spChg>
      </pc:sldChg>
      <pc:sldChg chg="modSp">
        <pc:chgData name="Heath, Emily" userId="S::heath@lancaster.ac.uk::aa2cf964-5739-4312-9f6a-64b17d17dad4" providerId="AD" clId="Web-{2BFAD7A6-3E5C-402E-B9F1-9D613562738B}" dt="2020-07-07T08:01:37.934" v="572" actId="1076"/>
        <pc:sldMkLst>
          <pc:docMk/>
          <pc:sldMk cId="96170821" sldId="261"/>
        </pc:sldMkLst>
        <pc:spChg chg="mod">
          <ac:chgData name="Heath, Emily" userId="S::heath@lancaster.ac.uk::aa2cf964-5739-4312-9f6a-64b17d17dad4" providerId="AD" clId="Web-{2BFAD7A6-3E5C-402E-B9F1-9D613562738B}" dt="2020-07-07T08:01:37.934" v="572" actId="1076"/>
          <ac:spMkLst>
            <pc:docMk/>
            <pc:sldMk cId="96170821" sldId="261"/>
            <ac:spMk id="16" creationId="{00000000-0000-0000-0000-000000000000}"/>
          </ac:spMkLst>
        </pc:spChg>
        <pc:spChg chg="mod">
          <ac:chgData name="Heath, Emily" userId="S::heath@lancaster.ac.uk::aa2cf964-5739-4312-9f6a-64b17d17dad4" providerId="AD" clId="Web-{2BFAD7A6-3E5C-402E-B9F1-9D613562738B}" dt="2020-07-07T07:50:57.261" v="338" actId="20577"/>
          <ac:spMkLst>
            <pc:docMk/>
            <pc:sldMk cId="96170821" sldId="261"/>
            <ac:spMk id="19" creationId="{00000000-0000-0000-0000-000000000000}"/>
          </ac:spMkLst>
        </pc:spChg>
      </pc:sldChg>
      <pc:sldChg chg="modSp">
        <pc:chgData name="Heath, Emily" userId="S::heath@lancaster.ac.uk::aa2cf964-5739-4312-9f6a-64b17d17dad4" providerId="AD" clId="Web-{2BFAD7A6-3E5C-402E-B9F1-9D613562738B}" dt="2020-07-07T08:21:05.902" v="1474" actId="20577"/>
        <pc:sldMkLst>
          <pc:docMk/>
          <pc:sldMk cId="1095980298" sldId="262"/>
        </pc:sldMkLst>
        <pc:spChg chg="mod">
          <ac:chgData name="Heath, Emily" userId="S::heath@lancaster.ac.uk::aa2cf964-5739-4312-9f6a-64b17d17dad4" providerId="AD" clId="Web-{2BFAD7A6-3E5C-402E-B9F1-9D613562738B}" dt="2020-07-07T08:01:48.685" v="574" actId="1076"/>
          <ac:spMkLst>
            <pc:docMk/>
            <pc:sldMk cId="1095980298" sldId="262"/>
            <ac:spMk id="16" creationId="{00000000-0000-0000-0000-000000000000}"/>
          </ac:spMkLst>
        </pc:spChg>
        <pc:spChg chg="mod">
          <ac:chgData name="Heath, Emily" userId="S::heath@lancaster.ac.uk::aa2cf964-5739-4312-9f6a-64b17d17dad4" providerId="AD" clId="Web-{2BFAD7A6-3E5C-402E-B9F1-9D613562738B}" dt="2020-07-07T08:21:05.902" v="1474" actId="20577"/>
          <ac:spMkLst>
            <pc:docMk/>
            <pc:sldMk cId="1095980298" sldId="262"/>
            <ac:spMk id="19" creationId="{00000000-0000-0000-0000-000000000000}"/>
          </ac:spMkLst>
        </pc:spChg>
      </pc:sldChg>
    </pc:docChg>
  </pc:docChgLst>
  <pc:docChgLst>
    <pc:chgData name="Harrison, Samuel" userId="S::sharrison_ceh.ac.uk#ext#@livelancsac.onmicrosoft.com::e31c3f26-ba71-4d5e-b305-6772d502dbea" providerId="AD" clId="Web-{23A1C9CF-9C35-49B1-A017-7F0037965CA4}"/>
    <pc:docChg chg="modSld">
      <pc:chgData name="Harrison, Samuel" userId="S::sharrison_ceh.ac.uk#ext#@livelancsac.onmicrosoft.com::e31c3f26-ba71-4d5e-b305-6772d502dbea" providerId="AD" clId="Web-{23A1C9CF-9C35-49B1-A017-7F0037965CA4}" dt="2020-11-18T13:58:26.245" v="11" actId="20577"/>
      <pc:docMkLst>
        <pc:docMk/>
      </pc:docMkLst>
      <pc:sldChg chg="modSp">
        <pc:chgData name="Harrison, Samuel" userId="S::sharrison_ceh.ac.uk#ext#@livelancsac.onmicrosoft.com::e31c3f26-ba71-4d5e-b305-6772d502dbea" providerId="AD" clId="Web-{23A1C9CF-9C35-49B1-A017-7F0037965CA4}" dt="2020-11-18T13:58:01.370" v="7" actId="1076"/>
        <pc:sldMkLst>
          <pc:docMk/>
          <pc:sldMk cId="593266216" sldId="260"/>
        </pc:sldMkLst>
        <pc:spChg chg="mod">
          <ac:chgData name="Harrison, Samuel" userId="S::sharrison_ceh.ac.uk#ext#@livelancsac.onmicrosoft.com::e31c3f26-ba71-4d5e-b305-6772d502dbea" providerId="AD" clId="Web-{23A1C9CF-9C35-49B1-A017-7F0037965CA4}" dt="2020-11-18T13:57:55.510" v="4" actId="20577"/>
          <ac:spMkLst>
            <pc:docMk/>
            <pc:sldMk cId="593266216" sldId="260"/>
            <ac:spMk id="5" creationId="{00000000-0000-0000-0000-000000000000}"/>
          </ac:spMkLst>
        </pc:spChg>
        <pc:spChg chg="mod">
          <ac:chgData name="Harrison, Samuel" userId="S::sharrison_ceh.ac.uk#ext#@livelancsac.onmicrosoft.com::e31c3f26-ba71-4d5e-b305-6772d502dbea" providerId="AD" clId="Web-{23A1C9CF-9C35-49B1-A017-7F0037965CA4}" dt="2020-11-18T13:58:01.370" v="7" actId="1076"/>
          <ac:spMkLst>
            <pc:docMk/>
            <pc:sldMk cId="593266216" sldId="260"/>
            <ac:spMk id="19" creationId="{00000000-0000-0000-0000-000000000000}"/>
          </ac:spMkLst>
        </pc:spChg>
      </pc:sldChg>
      <pc:sldChg chg="modSp">
        <pc:chgData name="Harrison, Samuel" userId="S::sharrison_ceh.ac.uk#ext#@livelancsac.onmicrosoft.com::e31c3f26-ba71-4d5e-b305-6772d502dbea" providerId="AD" clId="Web-{23A1C9CF-9C35-49B1-A017-7F0037965CA4}" dt="2020-11-18T13:58:26.245" v="10" actId="20577"/>
        <pc:sldMkLst>
          <pc:docMk/>
          <pc:sldMk cId="1095980298" sldId="262"/>
        </pc:sldMkLst>
        <pc:spChg chg="mod">
          <ac:chgData name="Harrison, Samuel" userId="S::sharrison_ceh.ac.uk#ext#@livelancsac.onmicrosoft.com::e31c3f26-ba71-4d5e-b305-6772d502dbea" providerId="AD" clId="Web-{23A1C9CF-9C35-49B1-A017-7F0037965CA4}" dt="2020-11-18T13:58:26.245" v="10" actId="20577"/>
          <ac:spMkLst>
            <pc:docMk/>
            <pc:sldMk cId="1095980298" sldId="262"/>
            <ac:spMk id="5" creationId="{00000000-0000-0000-0000-000000000000}"/>
          </ac:spMkLst>
        </pc:spChg>
      </pc:sldChg>
    </pc:docChg>
  </pc:docChgLst>
  <pc:docChgLst>
    <pc:chgData name="Heath, Emily" userId="S::heath@lancaster.ac.uk::aa2cf964-5739-4312-9f6a-64b17d17dad4" providerId="AD" clId="Web-{40A2D2FB-FEFE-4E76-9637-2B4AA993BADA}"/>
    <pc:docChg chg="modSld">
      <pc:chgData name="Heath, Emily" userId="S::heath@lancaster.ac.uk::aa2cf964-5739-4312-9f6a-64b17d17dad4" providerId="AD" clId="Web-{40A2D2FB-FEFE-4E76-9637-2B4AA993BADA}" dt="2020-08-10T09:04:20.969" v="112" actId="20577"/>
      <pc:docMkLst>
        <pc:docMk/>
      </pc:docMkLst>
      <pc:sldChg chg="modSp">
        <pc:chgData name="Heath, Emily" userId="S::heath@lancaster.ac.uk::aa2cf964-5739-4312-9f6a-64b17d17dad4" providerId="AD" clId="Web-{40A2D2FB-FEFE-4E76-9637-2B4AA993BADA}" dt="2020-08-10T09:04:20.954" v="111" actId="20577"/>
        <pc:sldMkLst>
          <pc:docMk/>
          <pc:sldMk cId="1095980298" sldId="262"/>
        </pc:sldMkLst>
        <pc:spChg chg="mod">
          <ac:chgData name="Heath, Emily" userId="S::heath@lancaster.ac.uk::aa2cf964-5739-4312-9f6a-64b17d17dad4" providerId="AD" clId="Web-{40A2D2FB-FEFE-4E76-9637-2B4AA993BADA}" dt="2020-08-10T09:04:20.954" v="111" actId="20577"/>
          <ac:spMkLst>
            <pc:docMk/>
            <pc:sldMk cId="1095980298" sldId="262"/>
            <ac:spMk id="5" creationId="{00000000-0000-0000-0000-000000000000}"/>
          </ac:spMkLst>
        </pc:spChg>
      </pc:sldChg>
    </pc:docChg>
  </pc:docChgLst>
  <pc:docChgLst>
    <pc:chgData name="Heath, Emily" userId="S::heath@lancaster.ac.uk::aa2cf964-5739-4312-9f6a-64b17d17dad4" providerId="AD" clId="Web-{A793EF6A-2B99-4897-A06C-51282CE1133D}"/>
    <pc:docChg chg="modSld">
      <pc:chgData name="Heath, Emily" userId="S::heath@lancaster.ac.uk::aa2cf964-5739-4312-9f6a-64b17d17dad4" providerId="AD" clId="Web-{A793EF6A-2B99-4897-A06C-51282CE1133D}" dt="2020-07-07T07:33:27.736" v="311" actId="20577"/>
      <pc:docMkLst>
        <pc:docMk/>
      </pc:docMkLst>
      <pc:sldChg chg="modSp">
        <pc:chgData name="Heath, Emily" userId="S::heath@lancaster.ac.uk::aa2cf964-5739-4312-9f6a-64b17d17dad4" providerId="AD" clId="Web-{A793EF6A-2B99-4897-A06C-51282CE1133D}" dt="2020-07-07T07:28:40.795" v="120" actId="1076"/>
        <pc:sldMkLst>
          <pc:docMk/>
          <pc:sldMk cId="1978317037" sldId="257"/>
        </pc:sldMkLst>
        <pc:spChg chg="mod">
          <ac:chgData name="Heath, Emily" userId="S::heath@lancaster.ac.uk::aa2cf964-5739-4312-9f6a-64b17d17dad4" providerId="AD" clId="Web-{A793EF6A-2B99-4897-A06C-51282CE1133D}" dt="2020-07-07T07:22:26.292" v="2" actId="20577"/>
          <ac:spMkLst>
            <pc:docMk/>
            <pc:sldMk cId="1978317037" sldId="257"/>
            <ac:spMk id="5" creationId="{00000000-0000-0000-0000-000000000000}"/>
          </ac:spMkLst>
        </pc:spChg>
        <pc:spChg chg="mod">
          <ac:chgData name="Heath, Emily" userId="S::heath@lancaster.ac.uk::aa2cf964-5739-4312-9f6a-64b17d17dad4" providerId="AD" clId="Web-{A793EF6A-2B99-4897-A06C-51282CE1133D}" dt="2020-07-07T07:27:05.450" v="81" actId="20577"/>
          <ac:spMkLst>
            <pc:docMk/>
            <pc:sldMk cId="1978317037" sldId="257"/>
            <ac:spMk id="8" creationId="{00000000-0000-0000-0000-000000000000}"/>
          </ac:spMkLst>
        </pc:spChg>
        <pc:spChg chg="mod">
          <ac:chgData name="Heath, Emily" userId="S::heath@lancaster.ac.uk::aa2cf964-5739-4312-9f6a-64b17d17dad4" providerId="AD" clId="Web-{A793EF6A-2B99-4897-A06C-51282CE1133D}" dt="2020-07-07T07:28:40.795" v="120" actId="1076"/>
          <ac:spMkLst>
            <pc:docMk/>
            <pc:sldMk cId="1978317037" sldId="257"/>
            <ac:spMk id="16" creationId="{00000000-0000-0000-0000-000000000000}"/>
          </ac:spMkLst>
        </pc:spChg>
        <pc:grpChg chg="mod">
          <ac:chgData name="Heath, Emily" userId="S::heath@lancaster.ac.uk::aa2cf964-5739-4312-9f6a-64b17d17dad4" providerId="AD" clId="Web-{A793EF6A-2B99-4897-A06C-51282CE1133D}" dt="2020-07-07T07:25:26.590" v="29" actId="14100"/>
          <ac:grpSpMkLst>
            <pc:docMk/>
            <pc:sldMk cId="1978317037" sldId="257"/>
            <ac:grpSpMk id="13" creationId="{00000000-0000-0000-0000-000000000000}"/>
          </ac:grpSpMkLst>
        </pc:grpChg>
      </pc:sldChg>
      <pc:sldChg chg="modSp">
        <pc:chgData name="Heath, Emily" userId="S::heath@lancaster.ac.uk::aa2cf964-5739-4312-9f6a-64b17d17dad4" providerId="AD" clId="Web-{A793EF6A-2B99-4897-A06C-51282CE1133D}" dt="2020-07-07T07:29:06.014" v="127" actId="20577"/>
        <pc:sldMkLst>
          <pc:docMk/>
          <pc:sldMk cId="3434141530" sldId="258"/>
        </pc:sldMkLst>
        <pc:spChg chg="mod">
          <ac:chgData name="Heath, Emily" userId="S::heath@lancaster.ac.uk::aa2cf964-5739-4312-9f6a-64b17d17dad4" providerId="AD" clId="Web-{A793EF6A-2B99-4897-A06C-51282CE1133D}" dt="2020-07-07T07:29:06.014" v="127" actId="20577"/>
          <ac:spMkLst>
            <pc:docMk/>
            <pc:sldMk cId="3434141530" sldId="258"/>
            <ac:spMk id="5" creationId="{00000000-0000-0000-0000-000000000000}"/>
          </ac:spMkLst>
        </pc:spChg>
        <pc:spChg chg="mod">
          <ac:chgData name="Heath, Emily" userId="S::heath@lancaster.ac.uk::aa2cf964-5739-4312-9f6a-64b17d17dad4" providerId="AD" clId="Web-{A793EF6A-2B99-4897-A06C-51282CE1133D}" dt="2020-07-07T07:26:54.153" v="74" actId="20577"/>
          <ac:spMkLst>
            <pc:docMk/>
            <pc:sldMk cId="3434141530" sldId="258"/>
            <ac:spMk id="8" creationId="{00000000-0000-0000-0000-000000000000}"/>
          </ac:spMkLst>
        </pc:spChg>
        <pc:spChg chg="mod">
          <ac:chgData name="Heath, Emily" userId="S::heath@lancaster.ac.uk::aa2cf964-5739-4312-9f6a-64b17d17dad4" providerId="AD" clId="Web-{A793EF6A-2B99-4897-A06C-51282CE1133D}" dt="2020-07-07T07:26:50.825" v="72"/>
          <ac:spMkLst>
            <pc:docMk/>
            <pc:sldMk cId="3434141530" sldId="258"/>
            <ac:spMk id="16" creationId="{00000000-0000-0000-0000-000000000000}"/>
          </ac:spMkLst>
        </pc:spChg>
        <pc:grpChg chg="mod">
          <ac:chgData name="Heath, Emily" userId="S::heath@lancaster.ac.uk::aa2cf964-5739-4312-9f6a-64b17d17dad4" providerId="AD" clId="Web-{A793EF6A-2B99-4897-A06C-51282CE1133D}" dt="2020-07-07T07:24:41.105" v="14" actId="1076"/>
          <ac:grpSpMkLst>
            <pc:docMk/>
            <pc:sldMk cId="3434141530" sldId="258"/>
            <ac:grpSpMk id="13" creationId="{00000000-0000-0000-0000-000000000000}"/>
          </ac:grpSpMkLst>
        </pc:grpChg>
      </pc:sldChg>
      <pc:sldChg chg="modSp">
        <pc:chgData name="Heath, Emily" userId="S::heath@lancaster.ac.uk::aa2cf964-5739-4312-9f6a-64b17d17dad4" providerId="AD" clId="Web-{A793EF6A-2B99-4897-A06C-51282CE1133D}" dt="2020-07-07T07:30:04.155" v="157" actId="20577"/>
        <pc:sldMkLst>
          <pc:docMk/>
          <pc:sldMk cId="2620715560" sldId="259"/>
        </pc:sldMkLst>
        <pc:spChg chg="mod">
          <ac:chgData name="Heath, Emily" userId="S::heath@lancaster.ac.uk::aa2cf964-5739-4312-9f6a-64b17d17dad4" providerId="AD" clId="Web-{A793EF6A-2B99-4897-A06C-51282CE1133D}" dt="2020-07-07T07:30:04.155" v="157" actId="20577"/>
          <ac:spMkLst>
            <pc:docMk/>
            <pc:sldMk cId="2620715560" sldId="259"/>
            <ac:spMk id="5" creationId="{00000000-0000-0000-0000-000000000000}"/>
          </ac:spMkLst>
        </pc:spChg>
        <pc:spChg chg="mod">
          <ac:chgData name="Heath, Emily" userId="S::heath@lancaster.ac.uk::aa2cf964-5739-4312-9f6a-64b17d17dad4" providerId="AD" clId="Web-{A793EF6A-2B99-4897-A06C-51282CE1133D}" dt="2020-07-07T07:27:15.716" v="87" actId="20577"/>
          <ac:spMkLst>
            <pc:docMk/>
            <pc:sldMk cId="2620715560" sldId="259"/>
            <ac:spMk id="8" creationId="{00000000-0000-0000-0000-000000000000}"/>
          </ac:spMkLst>
        </pc:spChg>
        <pc:spChg chg="mod">
          <ac:chgData name="Heath, Emily" userId="S::heath@lancaster.ac.uk::aa2cf964-5739-4312-9f6a-64b17d17dad4" providerId="AD" clId="Web-{A793EF6A-2B99-4897-A06C-51282CE1133D}" dt="2020-07-07T07:27:12.201" v="83" actId="20577"/>
          <ac:spMkLst>
            <pc:docMk/>
            <pc:sldMk cId="2620715560" sldId="259"/>
            <ac:spMk id="16" creationId="{00000000-0000-0000-0000-000000000000}"/>
          </ac:spMkLst>
        </pc:spChg>
      </pc:sldChg>
      <pc:sldChg chg="modSp">
        <pc:chgData name="Heath, Emily" userId="S::heath@lancaster.ac.uk::aa2cf964-5739-4312-9f6a-64b17d17dad4" providerId="AD" clId="Web-{A793EF6A-2B99-4897-A06C-51282CE1133D}" dt="2020-07-07T07:32:02.767" v="217" actId="20577"/>
        <pc:sldMkLst>
          <pc:docMk/>
          <pc:sldMk cId="593266216" sldId="260"/>
        </pc:sldMkLst>
        <pc:spChg chg="mod">
          <ac:chgData name="Heath, Emily" userId="S::heath@lancaster.ac.uk::aa2cf964-5739-4312-9f6a-64b17d17dad4" providerId="AD" clId="Web-{A793EF6A-2B99-4897-A06C-51282CE1133D}" dt="2020-07-07T07:31:42.579" v="203" actId="20577"/>
          <ac:spMkLst>
            <pc:docMk/>
            <pc:sldMk cId="593266216" sldId="260"/>
            <ac:spMk id="5" creationId="{00000000-0000-0000-0000-000000000000}"/>
          </ac:spMkLst>
        </pc:spChg>
        <pc:spChg chg="mod">
          <ac:chgData name="Heath, Emily" userId="S::heath@lancaster.ac.uk::aa2cf964-5739-4312-9f6a-64b17d17dad4" providerId="AD" clId="Web-{A793EF6A-2B99-4897-A06C-51282CE1133D}" dt="2020-07-07T07:27:25.372" v="92" actId="20577"/>
          <ac:spMkLst>
            <pc:docMk/>
            <pc:sldMk cId="593266216" sldId="260"/>
            <ac:spMk id="8" creationId="{00000000-0000-0000-0000-000000000000}"/>
          </ac:spMkLst>
        </pc:spChg>
        <pc:spChg chg="mod">
          <ac:chgData name="Heath, Emily" userId="S::heath@lancaster.ac.uk::aa2cf964-5739-4312-9f6a-64b17d17dad4" providerId="AD" clId="Web-{A793EF6A-2B99-4897-A06C-51282CE1133D}" dt="2020-07-07T07:27:20.982" v="90" actId="20577"/>
          <ac:spMkLst>
            <pc:docMk/>
            <pc:sldMk cId="593266216" sldId="260"/>
            <ac:spMk id="16" creationId="{00000000-0000-0000-0000-000000000000}"/>
          </ac:spMkLst>
        </pc:spChg>
        <pc:spChg chg="mod">
          <ac:chgData name="Heath, Emily" userId="S::heath@lancaster.ac.uk::aa2cf964-5739-4312-9f6a-64b17d17dad4" providerId="AD" clId="Web-{A793EF6A-2B99-4897-A06C-51282CE1133D}" dt="2020-07-07T07:32:02.767" v="217" actId="20577"/>
          <ac:spMkLst>
            <pc:docMk/>
            <pc:sldMk cId="593266216" sldId="260"/>
            <ac:spMk id="19" creationId="{00000000-0000-0000-0000-000000000000}"/>
          </ac:spMkLst>
        </pc:spChg>
      </pc:sldChg>
      <pc:sldChg chg="modSp">
        <pc:chgData name="Heath, Emily" userId="S::heath@lancaster.ac.uk::aa2cf964-5739-4312-9f6a-64b17d17dad4" providerId="AD" clId="Web-{A793EF6A-2B99-4897-A06C-51282CE1133D}" dt="2020-07-07T07:26:45.950" v="71" actId="1076"/>
        <pc:sldMkLst>
          <pc:docMk/>
          <pc:sldMk cId="96170821" sldId="261"/>
        </pc:sldMkLst>
        <pc:spChg chg="mod">
          <ac:chgData name="Heath, Emily" userId="S::heath@lancaster.ac.uk::aa2cf964-5739-4312-9f6a-64b17d17dad4" providerId="AD" clId="Web-{A793EF6A-2B99-4897-A06C-51282CE1133D}" dt="2020-07-07T07:26:45.950" v="71" actId="1076"/>
          <ac:spMkLst>
            <pc:docMk/>
            <pc:sldMk cId="96170821" sldId="261"/>
            <ac:spMk id="8" creationId="{00000000-0000-0000-0000-000000000000}"/>
          </ac:spMkLst>
        </pc:spChg>
        <pc:spChg chg="mod">
          <ac:chgData name="Heath, Emily" userId="S::heath@lancaster.ac.uk::aa2cf964-5739-4312-9f6a-64b17d17dad4" providerId="AD" clId="Web-{A793EF6A-2B99-4897-A06C-51282CE1133D}" dt="2020-07-07T07:26:41.966" v="70" actId="1076"/>
          <ac:spMkLst>
            <pc:docMk/>
            <pc:sldMk cId="96170821" sldId="261"/>
            <ac:spMk id="16" creationId="{00000000-0000-0000-0000-000000000000}"/>
          </ac:spMkLst>
        </pc:spChg>
      </pc:sldChg>
      <pc:sldChg chg="modSp">
        <pc:chgData name="Heath, Emily" userId="S::heath@lancaster.ac.uk::aa2cf964-5739-4312-9f6a-64b17d17dad4" providerId="AD" clId="Web-{A793EF6A-2B99-4897-A06C-51282CE1133D}" dt="2020-07-07T07:33:26.080" v="309" actId="20577"/>
        <pc:sldMkLst>
          <pc:docMk/>
          <pc:sldMk cId="1095980298" sldId="262"/>
        </pc:sldMkLst>
        <pc:spChg chg="mod">
          <ac:chgData name="Heath, Emily" userId="S::heath@lancaster.ac.uk::aa2cf964-5739-4312-9f6a-64b17d17dad4" providerId="AD" clId="Web-{A793EF6A-2B99-4897-A06C-51282CE1133D}" dt="2020-07-07T07:33:16.424" v="269" actId="20577"/>
          <ac:spMkLst>
            <pc:docMk/>
            <pc:sldMk cId="1095980298" sldId="262"/>
            <ac:spMk id="5" creationId="{00000000-0000-0000-0000-000000000000}"/>
          </ac:spMkLst>
        </pc:spChg>
        <pc:spChg chg="mod">
          <ac:chgData name="Heath, Emily" userId="S::heath@lancaster.ac.uk::aa2cf964-5739-4312-9f6a-64b17d17dad4" providerId="AD" clId="Web-{A793EF6A-2B99-4897-A06C-51282CE1133D}" dt="2020-07-07T07:28:11.639" v="118" actId="20577"/>
          <ac:spMkLst>
            <pc:docMk/>
            <pc:sldMk cId="1095980298" sldId="262"/>
            <ac:spMk id="8" creationId="{00000000-0000-0000-0000-000000000000}"/>
          </ac:spMkLst>
        </pc:spChg>
        <pc:spChg chg="mod">
          <ac:chgData name="Heath, Emily" userId="S::heath@lancaster.ac.uk::aa2cf964-5739-4312-9f6a-64b17d17dad4" providerId="AD" clId="Web-{A793EF6A-2B99-4897-A06C-51282CE1133D}" dt="2020-07-07T07:27:43.482" v="102" actId="1076"/>
          <ac:spMkLst>
            <pc:docMk/>
            <pc:sldMk cId="1095980298" sldId="262"/>
            <ac:spMk id="16" creationId="{00000000-0000-0000-0000-000000000000}"/>
          </ac:spMkLst>
        </pc:spChg>
        <pc:spChg chg="mod">
          <ac:chgData name="Heath, Emily" userId="S::heath@lancaster.ac.uk::aa2cf964-5739-4312-9f6a-64b17d17dad4" providerId="AD" clId="Web-{A793EF6A-2B99-4897-A06C-51282CE1133D}" dt="2020-07-07T07:33:26.080" v="309" actId="20577"/>
          <ac:spMkLst>
            <pc:docMk/>
            <pc:sldMk cId="1095980298" sldId="262"/>
            <ac:spMk id="19" creationId="{00000000-0000-0000-0000-000000000000}"/>
          </ac:spMkLst>
        </pc:spChg>
      </pc:sldChg>
    </pc:docChg>
  </pc:docChgLst>
  <pc:docChgLst>
    <pc:chgData name="Heath, Emily" userId="S::heath@lancaster.ac.uk::aa2cf964-5739-4312-9f6a-64b17d17dad4" providerId="AD" clId="Web-{B24E4544-389F-4978-AD79-6278D311D058}"/>
    <pc:docChg chg="modSld">
      <pc:chgData name="Heath, Emily" userId="S::heath@lancaster.ac.uk::aa2cf964-5739-4312-9f6a-64b17d17dad4" providerId="AD" clId="Web-{B24E4544-389F-4978-AD79-6278D311D058}" dt="2020-07-09T13:59:54.964" v="48" actId="1076"/>
      <pc:docMkLst>
        <pc:docMk/>
      </pc:docMkLst>
      <pc:sldChg chg="modSp">
        <pc:chgData name="Heath, Emily" userId="S::heath@lancaster.ac.uk::aa2cf964-5739-4312-9f6a-64b17d17dad4" providerId="AD" clId="Web-{B24E4544-389F-4978-AD79-6278D311D058}" dt="2020-07-09T13:59:54.964" v="48" actId="1076"/>
        <pc:sldMkLst>
          <pc:docMk/>
          <pc:sldMk cId="593266216" sldId="260"/>
        </pc:sldMkLst>
        <pc:spChg chg="mod">
          <ac:chgData name="Heath, Emily" userId="S::heath@lancaster.ac.uk::aa2cf964-5739-4312-9f6a-64b17d17dad4" providerId="AD" clId="Web-{B24E4544-389F-4978-AD79-6278D311D058}" dt="2020-07-09T13:59:45.074" v="45" actId="20577"/>
          <ac:spMkLst>
            <pc:docMk/>
            <pc:sldMk cId="593266216" sldId="260"/>
            <ac:spMk id="5" creationId="{00000000-0000-0000-0000-000000000000}"/>
          </ac:spMkLst>
        </pc:spChg>
        <pc:spChg chg="mod">
          <ac:chgData name="Heath, Emily" userId="S::heath@lancaster.ac.uk::aa2cf964-5739-4312-9f6a-64b17d17dad4" providerId="AD" clId="Web-{B24E4544-389F-4978-AD79-6278D311D058}" dt="2020-07-09T13:59:54.964" v="48" actId="1076"/>
          <ac:spMkLst>
            <pc:docMk/>
            <pc:sldMk cId="593266216" sldId="260"/>
            <ac:spMk id="19" creationId="{00000000-0000-0000-0000-000000000000}"/>
          </ac:spMkLst>
        </pc:spChg>
      </pc:sldChg>
    </pc:docChg>
  </pc:docChgLst>
  <pc:docChgLst>
    <pc:chgData name="Heath, Emily" userId="S::heath@lancaster.ac.uk::aa2cf964-5739-4312-9f6a-64b17d17dad4" providerId="AD" clId="Web-{F7F8388E-E120-4C14-9C8A-3F34DBCCBBA8}"/>
    <pc:docChg chg="modSld">
      <pc:chgData name="Heath, Emily" userId="S::heath@lancaster.ac.uk::aa2cf964-5739-4312-9f6a-64b17d17dad4" providerId="AD" clId="Web-{F7F8388E-E120-4C14-9C8A-3F34DBCCBBA8}" dt="2020-08-06T15:29:17.167" v="91" actId="20577"/>
      <pc:docMkLst>
        <pc:docMk/>
      </pc:docMkLst>
      <pc:sldChg chg="modSp">
        <pc:chgData name="Heath, Emily" userId="S::heath@lancaster.ac.uk::aa2cf964-5739-4312-9f6a-64b17d17dad4" providerId="AD" clId="Web-{F7F8388E-E120-4C14-9C8A-3F34DBCCBBA8}" dt="2020-08-06T15:29:17.167" v="90" actId="20577"/>
        <pc:sldMkLst>
          <pc:docMk/>
          <pc:sldMk cId="593266216" sldId="260"/>
        </pc:sldMkLst>
        <pc:spChg chg="mod">
          <ac:chgData name="Heath, Emily" userId="S::heath@lancaster.ac.uk::aa2cf964-5739-4312-9f6a-64b17d17dad4" providerId="AD" clId="Web-{F7F8388E-E120-4C14-9C8A-3F34DBCCBBA8}" dt="2020-08-06T15:29:17.167" v="90" actId="20577"/>
          <ac:spMkLst>
            <pc:docMk/>
            <pc:sldMk cId="593266216" sldId="260"/>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B3A47B9-C155-4FC8-9330-E66B06C4703E}"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262474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3A47B9-C155-4FC8-9330-E66B06C4703E}"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27830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3A47B9-C155-4FC8-9330-E66B06C4703E}"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273439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B3A47B9-C155-4FC8-9330-E66B06C4703E}"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343132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3A47B9-C155-4FC8-9330-E66B06C4703E}" type="datetimeFigureOut">
              <a:rPr lang="en-GB" smtClean="0"/>
              <a:t>19/11/2020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4247137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B3A47B9-C155-4FC8-9330-E66B06C4703E}"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439781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B3A47B9-C155-4FC8-9330-E66B06C4703E}" type="datetimeFigureOut">
              <a:rPr lang="en-GB" smtClean="0"/>
              <a:t>19/11/2020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154889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B3A47B9-C155-4FC8-9330-E66B06C4703E}" type="datetimeFigureOut">
              <a:rPr lang="en-GB" smtClean="0"/>
              <a:t>19/11/2020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51105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A47B9-C155-4FC8-9330-E66B06C4703E}" type="datetimeFigureOut">
              <a:rPr lang="en-GB" smtClean="0"/>
              <a:t>19/11/2020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330794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3A47B9-C155-4FC8-9330-E66B06C4703E}"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214502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B3A47B9-C155-4FC8-9330-E66B06C4703E}" type="datetimeFigureOut">
              <a:rPr lang="en-GB" smtClean="0"/>
              <a:t>19/11/2020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47EF0-8048-40BB-890D-6422D5104653}" type="slidenum">
              <a:rPr lang="en-GB" smtClean="0"/>
              <a:t>‹#›</a:t>
            </a:fld>
            <a:endParaRPr lang="en-GB"/>
          </a:p>
        </p:txBody>
      </p:sp>
    </p:spTree>
    <p:extLst>
      <p:ext uri="{BB962C8B-B14F-4D97-AF65-F5344CB8AC3E}">
        <p14:creationId xmlns:p14="http://schemas.microsoft.com/office/powerpoint/2010/main" val="141981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A47B9-C155-4FC8-9330-E66B06C4703E}" type="datetimeFigureOut">
              <a:rPr lang="en-GB" smtClean="0"/>
              <a:t>19/11/2020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47EF0-8048-40BB-890D-6422D5104653}" type="slidenum">
              <a:rPr lang="en-GB" smtClean="0"/>
              <a:t>‹#›</a:t>
            </a:fld>
            <a:endParaRPr lang="en-GB"/>
          </a:p>
        </p:txBody>
      </p:sp>
    </p:spTree>
    <p:extLst>
      <p:ext uri="{BB962C8B-B14F-4D97-AF65-F5344CB8AC3E}">
        <p14:creationId xmlns:p14="http://schemas.microsoft.com/office/powerpoint/2010/main" val="245767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dnet.com/article/zoom-101-a-starter-guide-for-beginners-plus-advanced-tips-and-tricks-for-pros/" TargetMode="External"/><Relationship Id="rId2" Type="http://schemas.openxmlformats.org/officeDocument/2006/relationships/hyperlink" Target="https://answers.lancaster.ac.uk/display/ISS/Microsoft+Teams+help+and+training" TargetMode="External"/><Relationship Id="rId1" Type="http://schemas.openxmlformats.org/officeDocument/2006/relationships/slideLayout" Target="../slideLayouts/slideLayout2.xml"/><Relationship Id="rId5" Type="http://schemas.openxmlformats.org/officeDocument/2006/relationships/hyperlink" Target="https://www.linkedin.com/pulse/toward-new-normal-rethinking-place-face-meetings-world-phil-hadridge/" TargetMode="External"/><Relationship Id="rId4" Type="http://schemas.openxmlformats.org/officeDocument/2006/relationships/hyperlink" Target="https://niche-canada.org/2020/03/17/so-you-want-to-host-a-twitter-conferenc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dnet.com/article/zoom-101-a-starter-guide-for-beginners-plus-advanced-tips-and-tricks-for-pros/" TargetMode="External"/><Relationship Id="rId2" Type="http://schemas.openxmlformats.org/officeDocument/2006/relationships/hyperlink" Target="https://answers.lancaster.ac.uk/display/ISS/Microsoft+Teams+help+and+train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yndall.ac.uk/sites/default/files/tyndall_travel_strategy_updated.pdf" TargetMode="External"/><Relationship Id="rId2" Type="http://schemas.openxmlformats.org/officeDocument/2006/relationships/hyperlink" Target="https://www.sustainabilityexchange.ac.uk/travel_better_packa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co.uk/maps/dir/" TargetMode="External"/><Relationship Id="rId7" Type="http://schemas.openxmlformats.org/officeDocument/2006/relationships/hyperlink" Target="https://flightfree.co.uk/be_inspired/" TargetMode="External"/><Relationship Id="rId2" Type="http://schemas.openxmlformats.org/officeDocument/2006/relationships/hyperlink" Target="https://www.seat61.com/UK-train-travel.htm" TargetMode="External"/><Relationship Id="rId1" Type="http://schemas.openxmlformats.org/officeDocument/2006/relationships/slideLayout" Target="../slideLayouts/slideLayout2.xml"/><Relationship Id="rId6" Type="http://schemas.openxmlformats.org/officeDocument/2006/relationships/hyperlink" Target="https://www.nationalrail.co.uk/stations_destinations/cyclists.aspx" TargetMode="External"/><Relationship Id="rId5" Type="http://schemas.openxmlformats.org/officeDocument/2006/relationships/hyperlink" Target="https://tfl.gov.uk/" TargetMode="External"/><Relationship Id="rId4" Type="http://schemas.openxmlformats.org/officeDocument/2006/relationships/hyperlink" Target="https://www.traveline.info/"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aileurope.co.uk/" TargetMode="External"/><Relationship Id="rId2" Type="http://schemas.openxmlformats.org/officeDocument/2006/relationships/hyperlink" Target="https://www.seat61.com/Europe-train-tickets.htm" TargetMode="External"/><Relationship Id="rId1" Type="http://schemas.openxmlformats.org/officeDocument/2006/relationships/slideLayout" Target="../slideLayouts/slideLayout2.xml"/><Relationship Id="rId6" Type="http://schemas.openxmlformats.org/officeDocument/2006/relationships/hyperlink" Target="https://www.flightfreeusa.org/" TargetMode="External"/><Relationship Id="rId5" Type="http://schemas.openxmlformats.org/officeDocument/2006/relationships/hyperlink" Target="https://www.flygresor.se/" TargetMode="External"/><Relationship Id="rId4" Type="http://schemas.openxmlformats.org/officeDocument/2006/relationships/hyperlink" Target="https://www.seat61.com/UKconnections.htm#London%20International%20CIV"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flightfreeusa.org/" TargetMode="External"/><Relationship Id="rId2" Type="http://schemas.openxmlformats.org/officeDocument/2006/relationships/hyperlink" Target="https://www.flygresor.se/" TargetMode="External"/><Relationship Id="rId1" Type="http://schemas.openxmlformats.org/officeDocument/2006/relationships/slideLayout" Target="../slideLayouts/slideLayout2.xml"/><Relationship Id="rId6" Type="http://schemas.openxmlformats.org/officeDocument/2006/relationships/hyperlink" Target="https://www.ethicalconsumer.org/energy/short-guide-carbon-offsets" TargetMode="External"/><Relationship Id="rId5" Type="http://schemas.openxmlformats.org/officeDocument/2006/relationships/hyperlink" Target="https://www.transitionsabroad.com/listings/travel/articles/travel-by-cargo-ship-around-the-world.shtml" TargetMode="External"/><Relationship Id="rId4" Type="http://schemas.openxmlformats.org/officeDocument/2006/relationships/hyperlink" Target="https://www.seat61.com/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ctrTitle"/>
          </p:nvPr>
        </p:nvSpPr>
        <p:spPr>
          <a:xfrm>
            <a:off x="5415067" y="2678208"/>
            <a:ext cx="5961321" cy="1255155"/>
          </a:xfrm>
        </p:spPr>
        <p:txBody>
          <a:bodyPr/>
          <a:lstStyle/>
          <a:p>
            <a:pPr algn="l"/>
            <a:r>
              <a:rPr lang="en-GB" sz="2800" dirty="0" smtClean="0">
                <a:solidFill>
                  <a:schemeClr val="tx1">
                    <a:lumMod val="75000"/>
                    <a:lumOff val="25000"/>
                  </a:schemeClr>
                </a:solidFill>
                <a:latin typeface="Arial" panose="020B0604020202020204" pitchFamily="34" charset="0"/>
                <a:cs typeface="Arial" panose="020B0604020202020204" pitchFamily="34" charset="0"/>
              </a:rPr>
              <a:t>LEC Sustainability Group </a:t>
            </a:r>
            <a:br>
              <a:rPr lang="en-GB" sz="2800" dirty="0" smtClean="0">
                <a:solidFill>
                  <a:schemeClr val="tx1">
                    <a:lumMod val="75000"/>
                    <a:lumOff val="25000"/>
                  </a:schemeClr>
                </a:solidFill>
                <a:latin typeface="Arial" panose="020B0604020202020204" pitchFamily="34" charset="0"/>
                <a:cs typeface="Arial" panose="020B0604020202020204" pitchFamily="34" charset="0"/>
              </a:rPr>
            </a:br>
            <a:r>
              <a:rPr lang="en-GB" sz="4800" b="1" dirty="0" smtClean="0">
                <a:solidFill>
                  <a:schemeClr val="tx1">
                    <a:lumMod val="75000"/>
                    <a:lumOff val="25000"/>
                  </a:schemeClr>
                </a:solidFill>
                <a:latin typeface="Cambria" panose="02040503050406030204" pitchFamily="18" charset="0"/>
              </a:rPr>
              <a:t>Travel Decision Tree</a:t>
            </a:r>
            <a:endParaRPr lang="en-GB" sz="4800" b="1" dirty="0">
              <a:solidFill>
                <a:schemeClr val="tx1">
                  <a:lumMod val="75000"/>
                  <a:lumOff val="25000"/>
                </a:schemeClr>
              </a:solidFill>
              <a:latin typeface="Cambria" panose="02040503050406030204" pitchFamily="18" charset="0"/>
            </a:endParaRPr>
          </a:p>
        </p:txBody>
      </p:sp>
      <p:sp>
        <p:nvSpPr>
          <p:cNvPr id="5" name="Coloured rectangle" descr="&quot;&quot;&quot;" title="&quot;&quot;&quot;"/>
          <p:cNvSpPr/>
          <p:nvPr/>
        </p:nvSpPr>
        <p:spPr>
          <a:xfrm>
            <a:off x="0" y="0"/>
            <a:ext cx="5133793" cy="6858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Travel icons" descr="Icons of a person walking, a person cycling, a train and a plane." title="Walking, cycling, train and plane"/>
          <p:cNvPicPr>
            <a:picLocks noChangeAspect="1"/>
          </p:cNvPicPr>
          <p:nvPr/>
        </p:nvPicPr>
        <p:blipFill>
          <a:blip r:embed="rId2"/>
          <a:stretch>
            <a:fillRect/>
          </a:stretch>
        </p:blipFill>
        <p:spPr>
          <a:xfrm>
            <a:off x="342804" y="2796025"/>
            <a:ext cx="4524735" cy="1182565"/>
          </a:xfrm>
          <a:prstGeom prst="rect">
            <a:avLst/>
          </a:prstGeom>
        </p:spPr>
      </p:pic>
    </p:spTree>
    <p:extLst>
      <p:ext uri="{BB962C8B-B14F-4D97-AF65-F5344CB8AC3E}">
        <p14:creationId xmlns:p14="http://schemas.microsoft.com/office/powerpoint/2010/main" val="2180578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339954" y="1753432"/>
            <a:ext cx="2662106" cy="2920271"/>
          </a:xfrm>
        </p:spPr>
        <p:txBody>
          <a:bodyPr>
            <a:normAutofit/>
          </a:bodyPr>
          <a:lstStyle/>
          <a:p>
            <a:r>
              <a:rPr lang="en-GB" sz="3600" b="1" dirty="0">
                <a:solidFill>
                  <a:schemeClr val="bg1"/>
                </a:solidFill>
                <a:latin typeface="Cambria" panose="02040503050406030204" pitchFamily="18" charset="0"/>
                <a:ea typeface="+mn-ea"/>
                <a:cs typeface="+mn-cs"/>
              </a:rPr>
              <a:t>Are you organising the event?</a:t>
            </a:r>
            <a:endParaRPr lang="en-GB" sz="3600" b="1" dirty="0">
              <a:solidFill>
                <a:schemeClr val="bg1"/>
              </a:solidFill>
              <a:latin typeface="Cambria" panose="02040503050406030204" pitchFamily="18" charset="0"/>
              <a:ea typeface="+mn-ea"/>
              <a:cs typeface="+mn-cs"/>
            </a:endParaRPr>
          </a:p>
        </p:txBody>
      </p:sp>
      <p:grpSp>
        <p:nvGrpSpPr>
          <p:cNvPr id="13" name="No arrow" descr="If the answer to the title is no, then this arrow directs the reader to the next page" title="No arrow"/>
          <p:cNvGrpSpPr/>
          <p:nvPr/>
        </p:nvGrpSpPr>
        <p:grpSpPr>
          <a:xfrm>
            <a:off x="633494" y="6153069"/>
            <a:ext cx="2164080" cy="518160"/>
            <a:chOff x="4018280" y="5357892"/>
            <a:chExt cx="2164080" cy="518160"/>
          </a:xfrm>
        </p:grpSpPr>
        <p:sp>
          <p:nvSpPr>
            <p:cNvPr id="12" name="Isosceles Triangle 11" descr="If the answer to the title is no,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836465" y="5357892"/>
              <a:ext cx="527709"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No</a:t>
              </a:r>
            </a:p>
          </p:txBody>
        </p:sp>
      </p:grpSp>
      <p:grpSp>
        <p:nvGrpSpPr>
          <p:cNvPr id="14" name="Yes arrow" descr="If the answer to the title is yes, then this arrow directs the reader to the main text" title="Yes arrow"/>
          <p:cNvGrpSpPr/>
          <p:nvPr/>
        </p:nvGrpSpPr>
        <p:grpSpPr>
          <a:xfrm rot="16200000">
            <a:off x="2511949" y="2889105"/>
            <a:ext cx="2164080" cy="710481"/>
            <a:chOff x="4018280" y="5165571"/>
            <a:chExt cx="2164080" cy="710481"/>
          </a:xfrm>
        </p:grpSpPr>
        <p:sp>
          <p:nvSpPr>
            <p:cNvPr id="15" name="Isosceles Triangle 14" descr="If the answer to the title is yes,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rot="5400000">
              <a:off x="4817422" y="5279192"/>
              <a:ext cx="627351"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Yes</a:t>
              </a:r>
            </a:p>
          </p:txBody>
        </p:sp>
      </p:grpSp>
      <p:sp>
        <p:nvSpPr>
          <p:cNvPr id="5" name="Main text"/>
          <p:cNvSpPr txBox="1"/>
          <p:nvPr/>
        </p:nvSpPr>
        <p:spPr>
          <a:xfrm>
            <a:off x="4185920" y="423365"/>
            <a:ext cx="7050046" cy="6063198"/>
          </a:xfrm>
          <a:prstGeom prst="rect">
            <a:avLst/>
          </a:prstGeom>
          <a:noFill/>
        </p:spPr>
        <p:txBody>
          <a:bodyPr wrap="square" rtlCol="0" anchor="t">
            <a:spAutoFit/>
          </a:bodyPr>
          <a:lstStyle/>
          <a:p>
            <a:r>
              <a:rPr lang="en-GB" sz="1600" dirty="0">
                <a:solidFill>
                  <a:schemeClr val="tx1">
                    <a:lumMod val="75000"/>
                    <a:lumOff val="25000"/>
                  </a:schemeClr>
                </a:solidFill>
                <a:latin typeface="Arial" panose="020B0604020202020204" pitchFamily="34" charset="0"/>
                <a:cs typeface="Arial" panose="020B0604020202020204" pitchFamily="34" charset="0"/>
              </a:rPr>
              <a:t>Explore whether the event could be made virtual. Consider the following questions:</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If the event is a meeting, is it necessary to attend in person, or would a video call suffice?</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If the event is larger, could it be made virtual in other ways, e.g. live tweets, webinars, podcasts, online conference platforms?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If it is a large (international) event, could local/regional hubs be arranged to minimise travel?</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Have you made it easy for people who don’t want to travel to join remotely?</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Think about timings for those taking slower sustainable transport: place the event mid-week so people don’t have to travel over a weekend.​</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Consider geographical location of all parties and pick a destination that’s easiest to get to by sustainable transport (e.g. for EU-wide consortia with UK partners: Brussels, Paris, Amsterdam).</a:t>
            </a:r>
            <a:r>
              <a:rPr lang="en-GB" sz="1600" dirty="0" smtClean="0">
                <a:solidFill>
                  <a:schemeClr val="tx1">
                    <a:lumMod val="75000"/>
                    <a:lumOff val="25000"/>
                  </a:schemeClr>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Microsoft Teams help and training</a:t>
            </a:r>
            <a:r>
              <a:rPr lang="en-GB" sz="1600" dirty="0">
                <a:solidFill>
                  <a:schemeClr val="tx1">
                    <a:lumMod val="75000"/>
                    <a:lumOff val="25000"/>
                  </a:schemeClr>
                </a:solidFill>
                <a:latin typeface="Arial" panose="020B0604020202020204" pitchFamily="34" charset="0"/>
                <a:cs typeface="Arial" panose="020B0604020202020204" pitchFamily="34" charset="0"/>
              </a:rPr>
              <a:t> from ISS.</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Zoom: Basic Help to Advanced Tricks</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Guidance 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4"/>
              </a:rPr>
              <a:t>hosting a Twitter conference</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There are some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5"/>
              </a:rPr>
              <a:t>good blog posts</a:t>
            </a:r>
            <a:r>
              <a:rPr lang="en-GB" sz="1600" dirty="0">
                <a:solidFill>
                  <a:schemeClr val="tx1">
                    <a:lumMod val="75000"/>
                    <a:lumOff val="25000"/>
                  </a:schemeClr>
                </a:solidFill>
                <a:latin typeface="Arial" panose="020B0604020202020204" pitchFamily="34" charset="0"/>
                <a:cs typeface="Arial" panose="020B0604020202020204" pitchFamily="34" charset="0"/>
              </a:rPr>
              <a:t> out there on how best to co-ordinate meetings.</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317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377557" y="1981706"/>
            <a:ext cx="2450060" cy="2525276"/>
          </a:xfrm>
        </p:spPr>
        <p:txBody>
          <a:bodyPr>
            <a:normAutofit/>
          </a:bodyPr>
          <a:lstStyle/>
          <a:p>
            <a:r>
              <a:rPr lang="en-GB" sz="3600" b="1" dirty="0">
                <a:solidFill>
                  <a:schemeClr val="bg1"/>
                </a:solidFill>
                <a:latin typeface="Cambria" panose="02040503050406030204" pitchFamily="18" charset="0"/>
                <a:ea typeface="+mn-ea"/>
                <a:cs typeface="+mn-cs"/>
              </a:rPr>
              <a:t>Do you need to attend?</a:t>
            </a:r>
            <a:endParaRPr lang="en-GB" sz="3600" b="1" dirty="0">
              <a:solidFill>
                <a:schemeClr val="bg1"/>
              </a:solidFill>
              <a:latin typeface="Cambria" panose="02040503050406030204" pitchFamily="18" charset="0"/>
              <a:ea typeface="+mn-ea"/>
              <a:cs typeface="+mn-cs"/>
            </a:endParaRPr>
          </a:p>
        </p:txBody>
      </p:sp>
      <p:grpSp>
        <p:nvGrpSpPr>
          <p:cNvPr id="31" name="Yes arrow" descr="If the answer to the title is yes, then this arrow directs the reader to the next page" title="Down arrow"/>
          <p:cNvGrpSpPr/>
          <p:nvPr/>
        </p:nvGrpSpPr>
        <p:grpSpPr>
          <a:xfrm>
            <a:off x="633494" y="6153069"/>
            <a:ext cx="2164080" cy="518160"/>
            <a:chOff x="4018280" y="5357892"/>
            <a:chExt cx="2164080" cy="518160"/>
          </a:xfrm>
        </p:grpSpPr>
        <p:sp>
          <p:nvSpPr>
            <p:cNvPr id="32" name="Isosceles Triangle 31" descr="If the answer to the title is yes,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4786643" y="5357892"/>
              <a:ext cx="627352" cy="400110"/>
            </a:xfrm>
            <a:prstGeom prst="rect">
              <a:avLst/>
            </a:prstGeom>
            <a:noFill/>
          </p:spPr>
          <p:txBody>
            <a:bodyPr wrap="none" rtlCol="0" anchor="t">
              <a:spAutoFit/>
            </a:bodyPr>
            <a:lstStyle/>
            <a:p>
              <a:pPr algn="ctr"/>
              <a:r>
                <a:rPr lang="en-GB" sz="2000" b="1" dirty="0" smtClean="0">
                  <a:solidFill>
                    <a:schemeClr val="bg1"/>
                  </a:solidFill>
                  <a:latin typeface="Arial" panose="020B0604020202020204" pitchFamily="34" charset="0"/>
                  <a:ea typeface="Cambria"/>
                  <a:cs typeface="Arial" panose="020B0604020202020204" pitchFamily="34" charset="0"/>
                </a:rPr>
                <a:t>Yes</a:t>
              </a:r>
              <a:endParaRPr lang="en-GB" sz="2000" b="1" dirty="0">
                <a:solidFill>
                  <a:schemeClr val="bg1"/>
                </a:solidFill>
                <a:latin typeface="Arial" panose="020B0604020202020204" pitchFamily="34" charset="0"/>
                <a:ea typeface="Cambria"/>
                <a:cs typeface="Arial" panose="020B0604020202020204" pitchFamily="34" charset="0"/>
              </a:endParaRPr>
            </a:p>
          </p:txBody>
        </p:sp>
      </p:grpSp>
      <p:grpSp>
        <p:nvGrpSpPr>
          <p:cNvPr id="28" name="Maybe not arrow" descr="If the answer to the title is maybe not, then this arrow directs the reader to the main text" title="Maybe not arrow"/>
          <p:cNvGrpSpPr/>
          <p:nvPr/>
        </p:nvGrpSpPr>
        <p:grpSpPr>
          <a:xfrm rot="16200000">
            <a:off x="2315137" y="2692293"/>
            <a:ext cx="2164080" cy="1104111"/>
            <a:chOff x="4018280" y="4771941"/>
            <a:chExt cx="2164080" cy="1104111"/>
          </a:xfrm>
        </p:grpSpPr>
        <p:sp>
          <p:nvSpPr>
            <p:cNvPr id="29" name="Isosceles Triangle 28" descr="If the answer to the title is maybe not,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rot="5400000">
              <a:off x="4599466" y="4918857"/>
              <a:ext cx="1001718" cy="707886"/>
            </a:xfrm>
            <a:prstGeom prst="rect">
              <a:avLst/>
            </a:prstGeom>
            <a:noFill/>
          </p:spPr>
          <p:txBody>
            <a:bodyPr wrap="square" rtlCol="0" anchor="t">
              <a:spAutoFit/>
            </a:bodyPr>
            <a:lstStyle/>
            <a:p>
              <a:pPr algn="ctr"/>
              <a:r>
                <a:rPr lang="en-GB" sz="2000" b="1" dirty="0" smtClean="0">
                  <a:solidFill>
                    <a:schemeClr val="bg1"/>
                  </a:solidFill>
                  <a:latin typeface="Arial" panose="020B0604020202020204" pitchFamily="34" charset="0"/>
                  <a:ea typeface="Cambria"/>
                  <a:cs typeface="Arial" panose="020B0604020202020204" pitchFamily="34" charset="0"/>
                </a:rPr>
                <a:t>Maybe not</a:t>
              </a:r>
              <a:endParaRPr lang="en-GB" sz="2000" b="1" dirty="0">
                <a:solidFill>
                  <a:schemeClr val="bg1"/>
                </a:solidFill>
                <a:latin typeface="Arial" panose="020B0604020202020204" pitchFamily="34" charset="0"/>
                <a:ea typeface="Cambria"/>
                <a:cs typeface="Arial" panose="020B0604020202020204" pitchFamily="34" charset="0"/>
              </a:endParaRPr>
            </a:p>
          </p:txBody>
        </p:sp>
      </p:grpSp>
      <p:sp>
        <p:nvSpPr>
          <p:cNvPr id="5" name="Main text"/>
          <p:cNvSpPr txBox="1"/>
          <p:nvPr/>
        </p:nvSpPr>
        <p:spPr>
          <a:xfrm>
            <a:off x="4185920" y="854252"/>
            <a:ext cx="7050046" cy="5816977"/>
          </a:xfrm>
          <a:prstGeom prst="rect">
            <a:avLst/>
          </a:prstGeom>
          <a:noFill/>
        </p:spPr>
        <p:txBody>
          <a:bodyPr wrap="square" rtlCol="0" anchor="t">
            <a:spAutoFit/>
          </a:bodyPr>
          <a:lstStyle/>
          <a:p>
            <a:r>
              <a:rPr lang="en-GB" sz="1600" dirty="0">
                <a:solidFill>
                  <a:schemeClr val="tx1">
                    <a:lumMod val="75000"/>
                    <a:lumOff val="25000"/>
                  </a:schemeClr>
                </a:solidFill>
                <a:latin typeface="Arial" panose="020B0604020202020204" pitchFamily="34" charset="0"/>
                <a:cs typeface="Arial" panose="020B0604020202020204" pitchFamily="34" charset="0"/>
              </a:rPr>
              <a:t>Do you </a:t>
            </a:r>
            <a:r>
              <a:rPr lang="en-GB" sz="1600" i="1" dirty="0">
                <a:solidFill>
                  <a:schemeClr val="tx1">
                    <a:lumMod val="75000"/>
                    <a:lumOff val="25000"/>
                  </a:schemeClr>
                </a:solidFill>
                <a:latin typeface="Arial" panose="020B0604020202020204" pitchFamily="34" charset="0"/>
                <a:cs typeface="Arial" panose="020B0604020202020204" pitchFamily="34" charset="0"/>
              </a:rPr>
              <a:t>really</a:t>
            </a:r>
            <a:r>
              <a:rPr lang="en-GB" sz="1600" dirty="0">
                <a:solidFill>
                  <a:schemeClr val="tx1">
                    <a:lumMod val="75000"/>
                    <a:lumOff val="25000"/>
                  </a:schemeClr>
                </a:solidFill>
                <a:latin typeface="Arial" panose="020B0604020202020204" pitchFamily="34" charset="0"/>
                <a:cs typeface="Arial" panose="020B0604020202020204" pitchFamily="34" charset="0"/>
              </a:rPr>
              <a:t> need to attend?</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Could you consolidate team efforts (only one or two people go from a group, instead of everyone)?</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Would it impact on your expected meeting outcomes if you were to attend remotely (see next step)?</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What would happen if you missed the event?</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How could you spend the time saved by not travelling?</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Is there an alternative event closer to home or online which would provide some of the same benefits?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If you are collecting data or representing/promoting Lancaster University, could this be done by someone more local? If that's not possible this time, could it be planned for in the future to avoid repeat trips</a:t>
            </a:r>
            <a:r>
              <a:rPr lang="en-GB" sz="1600" dirty="0" smtClean="0">
                <a:solidFill>
                  <a:schemeClr val="tx1">
                    <a:lumMod val="75000"/>
                    <a:lumOff val="25000"/>
                  </a:schemeClr>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Microsoft Teams help and training</a:t>
            </a:r>
            <a:r>
              <a:rPr lang="en-GB" sz="1600" dirty="0">
                <a:solidFill>
                  <a:schemeClr val="tx1">
                    <a:lumMod val="75000"/>
                    <a:lumOff val="25000"/>
                  </a:schemeClr>
                </a:solidFill>
                <a:latin typeface="Arial" panose="020B0604020202020204" pitchFamily="34" charset="0"/>
                <a:cs typeface="Arial" panose="020B0604020202020204" pitchFamily="34" charset="0"/>
              </a:rPr>
              <a:t> from ISS.</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Zoom: Basic Help to Advanced Tricks</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141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352715" y="2302343"/>
            <a:ext cx="2592870" cy="1884005"/>
          </a:xfrm>
        </p:spPr>
        <p:txBody>
          <a:bodyPr>
            <a:normAutofit/>
          </a:bodyPr>
          <a:lstStyle/>
          <a:p>
            <a:r>
              <a:rPr lang="en-GB" sz="3600" b="1" dirty="0">
                <a:solidFill>
                  <a:schemeClr val="bg1"/>
                </a:solidFill>
                <a:latin typeface="Cambria" panose="02040503050406030204" pitchFamily="18" charset="0"/>
                <a:ea typeface="+mn-ea"/>
                <a:cs typeface="+mn-cs"/>
              </a:rPr>
              <a:t>Can you attend remotely?</a:t>
            </a:r>
            <a:endParaRPr lang="en-GB" sz="3600" b="1" dirty="0">
              <a:solidFill>
                <a:schemeClr val="bg1"/>
              </a:solidFill>
              <a:latin typeface="Cambria" panose="02040503050406030204" pitchFamily="18" charset="0"/>
              <a:ea typeface="+mn-ea"/>
              <a:cs typeface="+mn-cs"/>
            </a:endParaRPr>
          </a:p>
        </p:txBody>
      </p:sp>
      <p:grpSp>
        <p:nvGrpSpPr>
          <p:cNvPr id="34" name="No arrow" descr="If the answer to the title is no, then this arrow directs the reader to the next page" title="No arrow"/>
          <p:cNvGrpSpPr/>
          <p:nvPr/>
        </p:nvGrpSpPr>
        <p:grpSpPr>
          <a:xfrm>
            <a:off x="633494" y="6153069"/>
            <a:ext cx="2164080" cy="518160"/>
            <a:chOff x="4018280" y="5357892"/>
            <a:chExt cx="2164080" cy="518160"/>
          </a:xfrm>
        </p:grpSpPr>
        <p:sp>
          <p:nvSpPr>
            <p:cNvPr id="35" name="Isosceles Triangle 34" descr="If the answer to the title is no,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4836465" y="5357892"/>
              <a:ext cx="527709"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No</a:t>
              </a:r>
            </a:p>
          </p:txBody>
        </p:sp>
      </p:grpSp>
      <p:grpSp>
        <p:nvGrpSpPr>
          <p:cNvPr id="31" name="Yes arrow" descr="If the answer to the title is yes, then this arrow directs the reader to the main text" title="Yes arrow"/>
          <p:cNvGrpSpPr/>
          <p:nvPr/>
        </p:nvGrpSpPr>
        <p:grpSpPr>
          <a:xfrm rot="16200000">
            <a:off x="2511949" y="2889105"/>
            <a:ext cx="2164080" cy="710481"/>
            <a:chOff x="4018280" y="5165571"/>
            <a:chExt cx="2164080" cy="710481"/>
          </a:xfrm>
        </p:grpSpPr>
        <p:sp>
          <p:nvSpPr>
            <p:cNvPr id="32" name="Isosceles Triangle 31" descr="If the answer to the title is yes,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rot="5400000">
              <a:off x="4817422" y="5279192"/>
              <a:ext cx="627351"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Yes</a:t>
              </a:r>
            </a:p>
          </p:txBody>
        </p:sp>
      </p:grpSp>
      <p:sp>
        <p:nvSpPr>
          <p:cNvPr id="5" name="Main text"/>
          <p:cNvSpPr txBox="1"/>
          <p:nvPr/>
        </p:nvSpPr>
        <p:spPr>
          <a:xfrm>
            <a:off x="4185920" y="874466"/>
            <a:ext cx="7050046" cy="5078313"/>
          </a:xfrm>
          <a:prstGeom prst="rect">
            <a:avLst/>
          </a:prstGeom>
          <a:noFill/>
        </p:spPr>
        <p:txBody>
          <a:bodyPr wrap="square" rtlCol="0" anchor="t">
            <a:spAutoFit/>
          </a:bodyPr>
          <a:lstStyle/>
          <a:p>
            <a:r>
              <a:rPr lang="en-GB" sz="1600" dirty="0">
                <a:solidFill>
                  <a:schemeClr val="tx1">
                    <a:lumMod val="75000"/>
                    <a:lumOff val="25000"/>
                  </a:schemeClr>
                </a:solidFill>
                <a:latin typeface="Arial" panose="020B0604020202020204" pitchFamily="34" charset="0"/>
                <a:cs typeface="Arial" panose="020B0604020202020204" pitchFamily="34" charset="0"/>
              </a:rPr>
              <a:t>Consider whether you can attend remotely instead of in person. </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Would it impact on expected meeting outcomes if you joined by video call? If the meeting is over multiple days, could you just call in for bits that are relevant to you?</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If it’s a conference, have you asked if you can present by video call or a virtual poster session? </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Can you participate in other ways without being there (e.g. podcasts, live tweets)?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Request that the organisers make the event accessible remotely. Let them know there is a demand for this</a:t>
            </a:r>
            <a:r>
              <a:rPr lang="en-GB" sz="1600" dirty="0" smtClean="0">
                <a:solidFill>
                  <a:schemeClr val="tx1">
                    <a:lumMod val="75000"/>
                    <a:lumOff val="25000"/>
                  </a:schemeClr>
                </a:solidFill>
                <a:latin typeface="Arial" panose="020B0604020202020204" pitchFamily="34" charset="0"/>
                <a:ea typeface="Cambria"/>
                <a:cs typeface="Arial" panose="020B0604020202020204" pitchFamily="34" charset="0"/>
              </a:rPr>
              <a:t>!</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If you’re struggling to make the decision as to the importance of attending the meeting, consider using a scoring system to assess the importance. For example:</a:t>
            </a:r>
          </a:p>
          <a:p>
            <a:pPr marL="742950" lvl="1"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Travel justification tool</a:t>
            </a:r>
            <a:r>
              <a:rPr lang="en-GB" sz="1600" dirty="0">
                <a:solidFill>
                  <a:schemeClr val="tx1">
                    <a:lumMod val="75000"/>
                    <a:lumOff val="25000"/>
                  </a:schemeClr>
                </a:solidFill>
                <a:latin typeface="Arial" panose="020B0604020202020204" pitchFamily="34" charset="0"/>
                <a:cs typeface="Arial" panose="020B0604020202020204" pitchFamily="34" charset="0"/>
              </a:rPr>
              <a:t> from the Environmental Association for Universities and Colleges (EUAC).</a:t>
            </a:r>
          </a:p>
          <a:p>
            <a:pPr marL="742950" lvl="1"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Tyndall Centre weighting</a:t>
            </a:r>
            <a:r>
              <a:rPr lang="en-GB" sz="1600" dirty="0">
                <a:solidFill>
                  <a:schemeClr val="tx1">
                    <a:lumMod val="75000"/>
                    <a:lumOff val="25000"/>
                  </a:schemeClr>
                </a:solidFill>
                <a:latin typeface="Arial" panose="020B0604020202020204" pitchFamily="34" charset="0"/>
                <a:cs typeface="Arial" panose="020B0604020202020204" pitchFamily="34" charset="0"/>
              </a:rPr>
              <a:t> for different types of travel (see Table 1)</a:t>
            </a:r>
          </a:p>
          <a:p>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p:txBody>
      </p:sp>
    </p:spTree>
    <p:extLst>
      <p:ext uri="{BB962C8B-B14F-4D97-AF65-F5344CB8AC3E}">
        <p14:creationId xmlns:p14="http://schemas.microsoft.com/office/powerpoint/2010/main" val="2620715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329089" y="2212540"/>
            <a:ext cx="2965214" cy="2002055"/>
          </a:xfrm>
        </p:spPr>
        <p:txBody>
          <a:bodyPr>
            <a:normAutofit/>
          </a:bodyPr>
          <a:lstStyle/>
          <a:p>
            <a:r>
              <a:rPr lang="en-GB" sz="3600" b="1" dirty="0">
                <a:solidFill>
                  <a:schemeClr val="bg1"/>
                </a:solidFill>
                <a:latin typeface="Cambria" panose="02040503050406030204" pitchFamily="18" charset="0"/>
                <a:ea typeface="+mn-ea"/>
                <a:cs typeface="+mn-cs"/>
              </a:rPr>
              <a:t>Is the journey in the UK?</a:t>
            </a:r>
            <a:endParaRPr lang="en-GB" sz="3600" b="1" dirty="0">
              <a:solidFill>
                <a:schemeClr val="bg1"/>
              </a:solidFill>
              <a:latin typeface="Cambria" panose="02040503050406030204" pitchFamily="18" charset="0"/>
              <a:ea typeface="+mn-ea"/>
              <a:cs typeface="+mn-cs"/>
            </a:endParaRPr>
          </a:p>
        </p:txBody>
      </p:sp>
      <p:grpSp>
        <p:nvGrpSpPr>
          <p:cNvPr id="34" name="No arrow" descr="If the answer to the title is no, then this arrow directs the reader to the next page" title="No arrow"/>
          <p:cNvGrpSpPr/>
          <p:nvPr/>
        </p:nvGrpSpPr>
        <p:grpSpPr>
          <a:xfrm>
            <a:off x="633494" y="6153069"/>
            <a:ext cx="2164080" cy="518160"/>
            <a:chOff x="4018280" y="5357892"/>
            <a:chExt cx="2164080" cy="518160"/>
          </a:xfrm>
        </p:grpSpPr>
        <p:sp>
          <p:nvSpPr>
            <p:cNvPr id="35" name="Isosceles Triangle 34" descr="If the answer to the title is no,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4836465" y="5357892"/>
              <a:ext cx="527709"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No</a:t>
              </a:r>
            </a:p>
          </p:txBody>
        </p:sp>
      </p:grpSp>
      <p:grpSp>
        <p:nvGrpSpPr>
          <p:cNvPr id="31" name="Yes arrow" descr="If the answer to the title is yes, then this arrow directs the reader to the main text" title="Yes arrow"/>
          <p:cNvGrpSpPr/>
          <p:nvPr/>
        </p:nvGrpSpPr>
        <p:grpSpPr>
          <a:xfrm rot="16200000">
            <a:off x="2511949" y="2889105"/>
            <a:ext cx="2164080" cy="710481"/>
            <a:chOff x="4018280" y="5165571"/>
            <a:chExt cx="2164080" cy="710481"/>
          </a:xfrm>
        </p:grpSpPr>
        <p:sp>
          <p:nvSpPr>
            <p:cNvPr id="32" name="Isosceles Triangle 31" descr="If the answer to the title is yes,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rot="5400000">
              <a:off x="4817422" y="5279192"/>
              <a:ext cx="627351"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Yes</a:t>
              </a:r>
            </a:p>
          </p:txBody>
        </p:sp>
      </p:grpSp>
      <p:sp>
        <p:nvSpPr>
          <p:cNvPr id="5" name="Main text"/>
          <p:cNvSpPr txBox="1"/>
          <p:nvPr/>
        </p:nvSpPr>
        <p:spPr>
          <a:xfrm>
            <a:off x="4185920" y="1105299"/>
            <a:ext cx="7050046" cy="4616648"/>
          </a:xfrm>
          <a:prstGeom prst="rect">
            <a:avLst/>
          </a:prstGeom>
          <a:noFill/>
        </p:spPr>
        <p:txBody>
          <a:bodyPr wrap="square" lIns="91440" tIns="45720" rIns="91440" bIns="45720" rtlCol="0" anchor="t">
            <a:spAutoFit/>
          </a:bodyPr>
          <a:lstStyle/>
          <a:p>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Consider how you'll get there:</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Could you use public transport (train, coach, bus) rather than hire cars and taxis?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Consider combining public transport and bike.</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Flying should be avoided in all but the most exceptional of circumstances (i.e. genuine emergencies</a:t>
            </a:r>
            <a:r>
              <a:rPr lang="en-GB" sz="1600" dirty="0" smtClean="0">
                <a:solidFill>
                  <a:schemeClr val="tx1">
                    <a:lumMod val="75000"/>
                    <a:lumOff val="25000"/>
                  </a:schemeClr>
                </a:solidFill>
                <a:latin typeface="Arial" panose="020B0604020202020204" pitchFamily="34" charset="0"/>
                <a:ea typeface="Cambria"/>
                <a:cs typeface="Arial" panose="020B0604020202020204" pitchFamily="34" charset="0"/>
              </a:rPr>
              <a:t>).</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Comprehensive guide to UK train travel: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Seat 61 UK train travel</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Journey planners that include buses, coaches, trains and ferries:</a:t>
            </a:r>
          </a:p>
          <a:p>
            <a:pPr marL="742950" lvl="1"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Google Maps</a:t>
            </a: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600" dirty="0" err="1">
                <a:solidFill>
                  <a:schemeClr val="tx1">
                    <a:lumMod val="75000"/>
                    <a:lumOff val="25000"/>
                  </a:schemeClr>
                </a:solidFill>
                <a:latin typeface="Arial" panose="020B0604020202020204" pitchFamily="34" charset="0"/>
                <a:ea typeface="Cambria"/>
                <a:cs typeface="Arial" panose="020B0604020202020204" pitchFamily="34" charset="0"/>
                <a:hlinkClick r:id="rId4">
                  <a:extLst>
                    <a:ext uri="{A12FA001-AC4F-418D-AE19-62706E023703}">
                      <ahyp:hlinkClr xmlns="" xmlns:ahyp="http://schemas.microsoft.com/office/drawing/2018/hyperlinkcolor" xmlns:lc="http://schemas.openxmlformats.org/drawingml/2006/lockedCanvas" val="tx"/>
                    </a:ext>
                  </a:extLst>
                </a:hlinkClick>
              </a:rPr>
              <a:t>Traveline</a:t>
            </a: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pPr marL="742950" lvl="1"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Travelling within London?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5"/>
              </a:rPr>
              <a:t>TFL journey planner</a:t>
            </a:r>
            <a:r>
              <a:rPr lang="en-GB" sz="1600" dirty="0">
                <a:solidFill>
                  <a:schemeClr val="tx1">
                    <a:lumMod val="75000"/>
                    <a:lumOff val="25000"/>
                  </a:schemeClr>
                </a:solidFill>
                <a:latin typeface="Arial" panose="020B0604020202020204" pitchFamily="34" charset="0"/>
                <a:cs typeface="Arial" panose="020B0604020202020204" pitchFamily="34" charset="0"/>
              </a:rPr>
              <a:t>.</a:t>
            </a:r>
            <a:endParaRPr lang="en-GB" sz="1600" dirty="0">
              <a:solidFill>
                <a:schemeClr val="tx1">
                  <a:lumMod val="75000"/>
                  <a:lumOff val="25000"/>
                </a:schemeClr>
              </a:solidFill>
              <a:latin typeface="Arial" panose="020B0604020202020204" pitchFamily="34" charset="0"/>
              <a:cs typeface="Arial" panose="020B0604020202020204" pitchFamily="34" charset="0"/>
              <a:hlinkClick r:id="rId5"/>
            </a:endParaRP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hlinkClick r:id="rId6"/>
              </a:rPr>
              <a:t>Bikes on trains</a:t>
            </a: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ea typeface="+mn-lt"/>
                <a:cs typeface="Arial" panose="020B0604020202020204" pitchFamily="34" charset="0"/>
                <a:hlinkClick r:id="rId7"/>
              </a:rPr>
              <a:t>Flight Free UK: Be Inspired</a:t>
            </a:r>
            <a:r>
              <a:rPr lang="en-GB" sz="1600" dirty="0">
                <a:latin typeface="Arial" panose="020B0604020202020204" pitchFamily="34" charset="0"/>
                <a:ea typeface="+mn-lt"/>
                <a:cs typeface="Arial" panose="020B0604020202020204" pitchFamily="34" charset="0"/>
              </a:rPr>
              <a:t>. I</a:t>
            </a:r>
            <a:r>
              <a:rPr lang="en-GB" sz="1600" dirty="0">
                <a:solidFill>
                  <a:schemeClr val="tx1">
                    <a:lumMod val="75000"/>
                    <a:lumOff val="25000"/>
                  </a:schemeClr>
                </a:solidFill>
                <a:latin typeface="Arial" panose="020B0604020202020204" pitchFamily="34" charset="0"/>
                <a:ea typeface="+mn-lt"/>
                <a:cs typeface="Arial" panose="020B0604020202020204" pitchFamily="34" charset="0"/>
              </a:rPr>
              <a:t>nspiring blogs on alternatives to flying, for all kinds of trips.  </a:t>
            </a: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endParaRPr lang="en-GB"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266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cNvSpPr>
            <a:spLocks noGrp="1"/>
          </p:cNvSpPr>
          <p:nvPr>
            <p:ph type="title"/>
          </p:nvPr>
        </p:nvSpPr>
        <p:spPr>
          <a:xfrm>
            <a:off x="343999" y="1920152"/>
            <a:ext cx="3027900" cy="2648388"/>
          </a:xfrm>
        </p:spPr>
        <p:txBody>
          <a:bodyPr>
            <a:normAutofit/>
          </a:bodyPr>
          <a:lstStyle/>
          <a:p>
            <a:r>
              <a:rPr lang="en-GB" sz="3600" b="1" dirty="0">
                <a:solidFill>
                  <a:schemeClr val="bg1"/>
                </a:solidFill>
                <a:latin typeface="Cambria" panose="02040503050406030204" pitchFamily="18" charset="0"/>
                <a:ea typeface="+mn-ea"/>
                <a:cs typeface="+mn-cs"/>
              </a:rPr>
              <a:t>Is your journey to mainland Europe?</a:t>
            </a:r>
            <a:endParaRPr lang="en-GB" sz="3600" b="1" dirty="0">
              <a:solidFill>
                <a:schemeClr val="bg1"/>
              </a:solidFill>
              <a:latin typeface="Cambria" panose="02040503050406030204" pitchFamily="18" charset="0"/>
              <a:ea typeface="+mn-ea"/>
              <a:cs typeface="+mn-cs"/>
            </a:endParaRPr>
          </a:p>
        </p:txBody>
      </p:sp>
      <p:grpSp>
        <p:nvGrpSpPr>
          <p:cNvPr id="34" name="No arrow" descr="If the answer to the title is no, then this arrow directs the reader to the next page" title="No arrow"/>
          <p:cNvGrpSpPr/>
          <p:nvPr/>
        </p:nvGrpSpPr>
        <p:grpSpPr>
          <a:xfrm>
            <a:off x="633494" y="6153069"/>
            <a:ext cx="2164080" cy="518160"/>
            <a:chOff x="4018280" y="5357892"/>
            <a:chExt cx="2164080" cy="518160"/>
          </a:xfrm>
        </p:grpSpPr>
        <p:sp>
          <p:nvSpPr>
            <p:cNvPr id="35" name="Isosceles Triangle 34" descr="If the answer to the title is no,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4836465" y="5357892"/>
              <a:ext cx="527709"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No</a:t>
              </a:r>
            </a:p>
          </p:txBody>
        </p:sp>
      </p:grpSp>
      <p:grpSp>
        <p:nvGrpSpPr>
          <p:cNvPr id="31" name="Yes arrow" descr="If the answer to the title is yes, then this arrow directs the reader to the main text" title="Yes arrow"/>
          <p:cNvGrpSpPr/>
          <p:nvPr/>
        </p:nvGrpSpPr>
        <p:grpSpPr>
          <a:xfrm rot="16200000">
            <a:off x="2511949" y="2889105"/>
            <a:ext cx="2164080" cy="710481"/>
            <a:chOff x="4018280" y="5165571"/>
            <a:chExt cx="2164080" cy="710481"/>
          </a:xfrm>
        </p:grpSpPr>
        <p:sp>
          <p:nvSpPr>
            <p:cNvPr id="32" name="Isosceles Triangle 31" descr="If the answer to the title is yes,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rot="5400000">
              <a:off x="4817422" y="5279192"/>
              <a:ext cx="627351"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Yes</a:t>
              </a:r>
            </a:p>
          </p:txBody>
        </p:sp>
      </p:grpSp>
      <p:sp>
        <p:nvSpPr>
          <p:cNvPr id="5" name="Main text"/>
          <p:cNvSpPr txBox="1"/>
          <p:nvPr/>
        </p:nvSpPr>
        <p:spPr>
          <a:xfrm>
            <a:off x="4067573" y="120411"/>
            <a:ext cx="7548880" cy="6801862"/>
          </a:xfrm>
          <a:prstGeom prst="rect">
            <a:avLst/>
          </a:prstGeom>
          <a:noFill/>
        </p:spPr>
        <p:txBody>
          <a:bodyPr wrap="square" rtlCol="0">
            <a:spAutoFit/>
          </a:bodyPr>
          <a:lstStyle/>
          <a:p>
            <a:r>
              <a:rPr lang="en-GB" sz="1600" dirty="0">
                <a:solidFill>
                  <a:schemeClr val="tx1">
                    <a:lumMod val="75000"/>
                    <a:lumOff val="25000"/>
                  </a:schemeClr>
                </a:solidFill>
                <a:latin typeface="Arial" panose="020B0604020202020204" pitchFamily="34" charset="0"/>
                <a:cs typeface="Arial" panose="020B0604020202020204" pitchFamily="34" charset="0"/>
              </a:rPr>
              <a:t>Many European destinations are easily reachable within a day by train, and if you book in advance, often for a similar (or cheaper) price than flying.</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Is your destination reachable directly by Eurostar (e.g. Paris, Brussels, Amsterdam)? Flying should be a last resort, and will often take a similar amount of time as catching the train.</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Consider setting yourself a </a:t>
            </a:r>
            <a:r>
              <a:rPr lang="en-GB" sz="1600" i="1" dirty="0">
                <a:solidFill>
                  <a:schemeClr val="tx1">
                    <a:lumMod val="75000"/>
                    <a:lumOff val="25000"/>
                  </a:schemeClr>
                </a:solidFill>
                <a:latin typeface="Arial" panose="020B0604020202020204" pitchFamily="34" charset="0"/>
                <a:cs typeface="Arial" panose="020B0604020202020204" pitchFamily="34" charset="0"/>
              </a:rPr>
              <a:t>no fly zone</a:t>
            </a:r>
            <a:r>
              <a:rPr lang="en-GB" sz="1600" dirty="0">
                <a:solidFill>
                  <a:schemeClr val="tx1">
                    <a:lumMod val="75000"/>
                    <a:lumOff val="25000"/>
                  </a:schemeClr>
                </a:solidFill>
                <a:latin typeface="Arial" panose="020B0604020202020204" pitchFamily="34" charset="0"/>
                <a:cs typeface="Arial" panose="020B0604020202020204" pitchFamily="34" charset="0"/>
              </a:rPr>
              <a:t>. For example, if you can reach a destination in less than 24 hours door-to-door by train, then you won’t fly. You’ll be surprised how far you can get in 24 hours!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Take into account that train travel can be far more productive than flying: Free and reliable </a:t>
            </a:r>
            <a:r>
              <a:rPr lang="en-GB" sz="1600" dirty="0" err="1">
                <a:solidFill>
                  <a:schemeClr val="tx1">
                    <a:lumMod val="75000"/>
                    <a:lumOff val="25000"/>
                  </a:schemeClr>
                </a:solidFill>
                <a:latin typeface="Arial" panose="020B0604020202020204" pitchFamily="34" charset="0"/>
                <a:cs typeface="Arial" panose="020B0604020202020204" pitchFamily="34" charset="0"/>
              </a:rPr>
              <a:t>WiFi</a:t>
            </a:r>
            <a:r>
              <a:rPr lang="en-GB" sz="1600" dirty="0">
                <a:solidFill>
                  <a:schemeClr val="tx1">
                    <a:lumMod val="75000"/>
                    <a:lumOff val="25000"/>
                  </a:schemeClr>
                </a:solidFill>
                <a:latin typeface="Arial" panose="020B0604020202020204" pitchFamily="34" charset="0"/>
                <a:cs typeface="Arial" panose="020B0604020202020204" pitchFamily="34" charset="0"/>
              </a:rPr>
              <a:t> exists on many trains throughout Europe, and seats without plug sockets are a rarity. Sleeper trains can be a great way to make the use of your time as efficient as possible.</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There is a misconception that flying is always cheaper and quicker than train, when in reality door-to-door costs and times are often comparable or less.</a:t>
            </a:r>
          </a:p>
          <a:p>
            <a:pPr marL="342900" indent="-34290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Consider combining trips to make the most of your journey. E.g. combine with holiday or other events (can your meeting be rearranged to facilitate this</a:t>
            </a:r>
            <a:r>
              <a:rPr lang="en-GB" sz="1600" dirty="0" smtClean="0">
                <a:solidFill>
                  <a:schemeClr val="tx1">
                    <a:lumMod val="75000"/>
                    <a:lumOff val="25000"/>
                  </a:schemeClr>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Comprehensive guide to European train travel: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Seat 61 European train travel</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Rail Europe</a:t>
            </a:r>
            <a:r>
              <a:rPr lang="en-GB" sz="1600" dirty="0">
                <a:solidFill>
                  <a:schemeClr val="tx1">
                    <a:lumMod val="75000"/>
                    <a:lumOff val="25000"/>
                  </a:schemeClr>
                </a:solidFill>
                <a:latin typeface="Arial" panose="020B0604020202020204" pitchFamily="34" charset="0"/>
                <a:cs typeface="Arial" panose="020B0604020202020204" pitchFamily="34" charset="0"/>
              </a:rPr>
              <a:t>: Good website for searching for complex journeys (though worth checking the advice in the Seat 61 article as well).</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Booking a ticket to London to connect to Eurostar (or vice versa)? Consider buying a ticket to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4">
                  <a:extLst>
                    <a:ext uri="{A12FA001-AC4F-418D-AE19-62706E023703}">
                      <ahyp:hlinkClr xmlns="" xmlns:ahyp="http://schemas.microsoft.com/office/drawing/2018/hyperlinkcolor" xmlns:lc="http://schemas.openxmlformats.org/drawingml/2006/lockedCanvas" val="tx"/>
                    </a:ext>
                  </a:extLst>
                </a:hlinkClick>
              </a:rPr>
              <a:t>London International (CIV)</a:t>
            </a:r>
            <a:r>
              <a:rPr lang="en-GB" sz="1600" dirty="0">
                <a:solidFill>
                  <a:schemeClr val="tx1">
                    <a:lumMod val="75000"/>
                    <a:lumOff val="25000"/>
                  </a:schemeClr>
                </a:solidFill>
                <a:latin typeface="Arial" panose="020B0604020202020204" pitchFamily="34" charset="0"/>
                <a:cs typeface="Arial" panose="020B0604020202020204" pitchFamily="34" charset="0"/>
              </a:rPr>
              <a:t>” for a guaranteed connection.</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Thinking of flying? Search for flights and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5"/>
              </a:rPr>
              <a:t>order by CO</a:t>
            </a:r>
            <a:r>
              <a:rPr lang="en-GB" sz="1600" baseline="-25000" dirty="0">
                <a:solidFill>
                  <a:schemeClr val="tx1">
                    <a:lumMod val="75000"/>
                    <a:lumOff val="25000"/>
                  </a:schemeClr>
                </a:solidFill>
                <a:latin typeface="Arial" panose="020B0604020202020204" pitchFamily="34" charset="0"/>
                <a:cs typeface="Arial" panose="020B0604020202020204" pitchFamily="34" charset="0"/>
                <a:hlinkClick r:id="rId5"/>
              </a:rPr>
              <a:t>2</a:t>
            </a:r>
            <a:r>
              <a:rPr lang="en-GB" sz="1600" dirty="0">
                <a:solidFill>
                  <a:schemeClr val="tx1">
                    <a:lumMod val="75000"/>
                    <a:lumOff val="25000"/>
                  </a:schemeClr>
                </a:solidFill>
                <a:latin typeface="Arial" panose="020B0604020202020204" pitchFamily="34" charset="0"/>
                <a:cs typeface="Arial" panose="020B0604020202020204" pitchFamily="34" charset="0"/>
                <a:hlinkClick r:id="rId5"/>
              </a:rPr>
              <a:t> on Flygresor.se</a:t>
            </a:r>
            <a:r>
              <a:rPr lang="en-GB" sz="1600" dirty="0">
                <a:solidFill>
                  <a:schemeClr val="tx1">
                    <a:lumMod val="75000"/>
                    <a:lumOff val="25000"/>
                  </a:schemeClr>
                </a:solidFill>
                <a:latin typeface="Arial" panose="020B0604020202020204" pitchFamily="34" charset="0"/>
                <a:cs typeface="Arial" panose="020B0604020202020204" pitchFamily="34" charset="0"/>
              </a:rPr>
              <a:t>, and see what the environmental cost of your flight is 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6"/>
              </a:rPr>
              <a:t>Flight Free USA</a:t>
            </a:r>
            <a:r>
              <a:rPr lang="en-GB" sz="1600" dirty="0">
                <a:solidFill>
                  <a:schemeClr val="tx1">
                    <a:lumMod val="75000"/>
                    <a:lumOff val="25000"/>
                  </a:schemeClr>
                </a:solidFill>
                <a:latin typeface="Arial" panose="020B0604020202020204" pitchFamily="34" charset="0"/>
                <a:cs typeface="Arial" panose="020B0604020202020204" pitchFamily="34" charset="0"/>
              </a:rPr>
              <a:t>’s website</a:t>
            </a:r>
            <a:r>
              <a:rPr lang="en-GB" sz="1600" dirty="0" smtClean="0">
                <a:solidFill>
                  <a:schemeClr val="tx1">
                    <a:lumMod val="75000"/>
                    <a:lumOff val="25000"/>
                  </a:schemeClr>
                </a:solidFill>
                <a:latin typeface="Arial" panose="020B0604020202020204" pitchFamily="34" charset="0"/>
                <a:cs typeface="Arial" panose="020B0604020202020204" pitchFamily="34" charset="0"/>
              </a:rPr>
              <a:t>.</a:t>
            </a:r>
            <a:endParaRPr lang="en-GB" sz="16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170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descr="&quot;&quot;&quot;" title="&quot;&quot;&quot;"/>
          <p:cNvSpPr/>
          <p:nvPr/>
        </p:nvSpPr>
        <p:spPr>
          <a:xfrm>
            <a:off x="1" y="0"/>
            <a:ext cx="3434079" cy="620948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itle"/>
          <p:cNvSpPr>
            <a:spLocks noGrp="1"/>
          </p:cNvSpPr>
          <p:nvPr>
            <p:ph type="title"/>
          </p:nvPr>
        </p:nvSpPr>
        <p:spPr>
          <a:xfrm>
            <a:off x="338186" y="2091998"/>
            <a:ext cx="3111031" cy="2304695"/>
          </a:xfrm>
        </p:spPr>
        <p:txBody>
          <a:bodyPr>
            <a:normAutofit/>
          </a:bodyPr>
          <a:lstStyle/>
          <a:p>
            <a:r>
              <a:rPr lang="en-GB" sz="3600" b="1" dirty="0">
                <a:solidFill>
                  <a:schemeClr val="bg1"/>
                </a:solidFill>
                <a:latin typeface="Cambria" panose="02040503050406030204" pitchFamily="18" charset="0"/>
                <a:ea typeface="+mn-ea"/>
                <a:cs typeface="+mn-cs"/>
              </a:rPr>
              <a:t>Is your journey outside of Europe?</a:t>
            </a:r>
            <a:endParaRPr lang="en-GB" sz="3600" b="1" dirty="0">
              <a:solidFill>
                <a:schemeClr val="bg1"/>
              </a:solidFill>
              <a:latin typeface="Cambria" panose="02040503050406030204" pitchFamily="18" charset="0"/>
              <a:ea typeface="+mn-ea"/>
              <a:cs typeface="+mn-cs"/>
            </a:endParaRPr>
          </a:p>
        </p:txBody>
      </p:sp>
      <p:grpSp>
        <p:nvGrpSpPr>
          <p:cNvPr id="30" name="Yes arrow" descr="If the answer to the title is yes, then this arrow directs the reader to the main text" title="Yes arrow"/>
          <p:cNvGrpSpPr/>
          <p:nvPr/>
        </p:nvGrpSpPr>
        <p:grpSpPr>
          <a:xfrm rot="16200000">
            <a:off x="2511949" y="2889105"/>
            <a:ext cx="2164080" cy="710481"/>
            <a:chOff x="4018280" y="5165571"/>
            <a:chExt cx="2164080" cy="710481"/>
          </a:xfrm>
        </p:grpSpPr>
        <p:sp>
          <p:nvSpPr>
            <p:cNvPr id="31" name="Isosceles Triangle 30" descr="If the answer to the title is yes, then this arrow directs the reader to the main text" title="Right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rot="5400000">
              <a:off x="4817422" y="5279192"/>
              <a:ext cx="627351"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Yes</a:t>
              </a:r>
            </a:p>
          </p:txBody>
        </p:sp>
      </p:grpSp>
      <p:grpSp>
        <p:nvGrpSpPr>
          <p:cNvPr id="33" name="No arrow" descr="If the answer to the title is no, then this arrow directs the reader to the next page" title="No arrow"/>
          <p:cNvGrpSpPr/>
          <p:nvPr/>
        </p:nvGrpSpPr>
        <p:grpSpPr>
          <a:xfrm>
            <a:off x="633494" y="6153069"/>
            <a:ext cx="2164080" cy="518160"/>
            <a:chOff x="4018280" y="5357892"/>
            <a:chExt cx="2164080" cy="518160"/>
          </a:xfrm>
        </p:grpSpPr>
        <p:sp>
          <p:nvSpPr>
            <p:cNvPr id="34" name="Isosceles Triangle 33" descr="If the answer to the title is no, then this arrow directs the reader to the next page" title="Down arrow"/>
            <p:cNvSpPr/>
            <p:nvPr/>
          </p:nvSpPr>
          <p:spPr>
            <a:xfrm rot="10800000">
              <a:off x="4018280" y="5357892"/>
              <a:ext cx="2164080" cy="518160"/>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p:cNvSpPr txBox="1"/>
            <p:nvPr/>
          </p:nvSpPr>
          <p:spPr>
            <a:xfrm>
              <a:off x="4836465" y="5357892"/>
              <a:ext cx="527709" cy="400110"/>
            </a:xfrm>
            <a:prstGeom prst="rect">
              <a:avLst/>
            </a:prstGeom>
            <a:noFill/>
          </p:spPr>
          <p:txBody>
            <a:bodyPr wrap="none" rtlCol="0" anchor="t">
              <a:spAutoFit/>
            </a:bodyPr>
            <a:lstStyle/>
            <a:p>
              <a:pPr algn="ctr"/>
              <a:r>
                <a:rPr lang="en-GB" sz="2000" b="1" dirty="0">
                  <a:solidFill>
                    <a:schemeClr val="bg1"/>
                  </a:solidFill>
                  <a:latin typeface="Arial" panose="020B0604020202020204" pitchFamily="34" charset="0"/>
                  <a:ea typeface="Cambria"/>
                  <a:cs typeface="Arial" panose="020B0604020202020204" pitchFamily="34" charset="0"/>
                </a:rPr>
                <a:t>No</a:t>
              </a:r>
            </a:p>
          </p:txBody>
        </p:sp>
      </p:grpSp>
      <p:sp>
        <p:nvSpPr>
          <p:cNvPr id="5" name="Main text"/>
          <p:cNvSpPr txBox="1"/>
          <p:nvPr/>
        </p:nvSpPr>
        <p:spPr>
          <a:xfrm>
            <a:off x="4185920" y="736202"/>
            <a:ext cx="7050046" cy="5816977"/>
          </a:xfrm>
          <a:prstGeom prst="rect">
            <a:avLst/>
          </a:prstGeom>
          <a:noFill/>
        </p:spPr>
        <p:txBody>
          <a:bodyPr wrap="square" lIns="91440" tIns="45720" rIns="91440" bIns="45720" rtlCol="0" anchor="t">
            <a:spAutoFit/>
          </a:bodyPr>
          <a:lstStyle/>
          <a:p>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Flying might be your only option, so you really need to be certain the trip is justified.</a:t>
            </a:r>
          </a:p>
          <a:p>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Consider long-distance overland travel for extended periods abroad (field trips, secondments).</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Consider combining trips, e.g. with holiday, or could you spend time working at an institute abroad?</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Offset the carbon from your flight if you must fly, but remember that carbon offsetting doesn’t actually remove the emissions from your flight</a:t>
            </a:r>
            <a:r>
              <a:rPr lang="en-GB" sz="1600" dirty="0" smtClean="0">
                <a:solidFill>
                  <a:schemeClr val="tx1">
                    <a:lumMod val="75000"/>
                    <a:lumOff val="25000"/>
                  </a:schemeClr>
                </a:solidFill>
                <a:latin typeface="Arial" panose="020B0604020202020204" pitchFamily="34" charset="0"/>
                <a:ea typeface="Cambria"/>
                <a:cs typeface="Arial" panose="020B0604020202020204" pitchFamily="34" charset="0"/>
              </a:rPr>
              <a:t>.</a:t>
            </a:r>
          </a:p>
          <a:p>
            <a:pPr marL="285750" indent="-28575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r>
              <a:rPr lang="en-GB" sz="2000" b="1" dirty="0">
                <a:solidFill>
                  <a:schemeClr val="tx1">
                    <a:lumMod val="75000"/>
                    <a:lumOff val="25000"/>
                  </a:schemeClr>
                </a:solidFill>
                <a:latin typeface="Arial" panose="020B0604020202020204" pitchFamily="34" charset="0"/>
                <a:cs typeface="Arial" panose="020B0604020202020204" pitchFamily="34" charset="0"/>
              </a:rPr>
              <a:t>Guidance</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Search for flights and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order by CO</a:t>
            </a:r>
            <a:r>
              <a:rPr lang="en-GB" sz="1600" baseline="-25000" dirty="0">
                <a:solidFill>
                  <a:schemeClr val="tx1">
                    <a:lumMod val="75000"/>
                    <a:lumOff val="25000"/>
                  </a:schemeClr>
                </a:solidFill>
                <a:latin typeface="Arial" panose="020B0604020202020204" pitchFamily="34" charset="0"/>
                <a:cs typeface="Arial" panose="020B0604020202020204" pitchFamily="34" charset="0"/>
                <a:hlinkClick r:id="rId2"/>
              </a:rPr>
              <a:t>2</a:t>
            </a:r>
            <a:r>
              <a:rPr lang="en-GB" sz="1600" dirty="0">
                <a:solidFill>
                  <a:schemeClr val="tx1">
                    <a:lumMod val="75000"/>
                    <a:lumOff val="25000"/>
                  </a:schemeClr>
                </a:solidFill>
                <a:latin typeface="Arial" panose="020B0604020202020204" pitchFamily="34" charset="0"/>
                <a:cs typeface="Arial" panose="020B0604020202020204" pitchFamily="34" charset="0"/>
                <a:hlinkClick r:id="rId2"/>
              </a:rPr>
              <a:t> on Flygresor.se</a:t>
            </a:r>
            <a:r>
              <a:rPr lang="en-GB" sz="1600" dirty="0">
                <a:solidFill>
                  <a:schemeClr val="tx1">
                    <a:lumMod val="75000"/>
                    <a:lumOff val="25000"/>
                  </a:schemeClr>
                </a:solidFill>
                <a:latin typeface="Arial" panose="020B0604020202020204" pitchFamily="34" charset="0"/>
                <a:cs typeface="Arial" panose="020B0604020202020204" pitchFamily="34" charset="0"/>
              </a:rPr>
              <a:t>, and see what the environmental cost of your flight is 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3"/>
              </a:rPr>
              <a:t>Flight Free USA</a:t>
            </a:r>
            <a:r>
              <a:rPr lang="en-GB" sz="1600" dirty="0">
                <a:solidFill>
                  <a:schemeClr val="tx1">
                    <a:lumMod val="75000"/>
                    <a:lumOff val="25000"/>
                  </a:schemeClr>
                </a:solidFill>
                <a:latin typeface="Arial" panose="020B0604020202020204" pitchFamily="34" charset="0"/>
                <a:cs typeface="Arial" panose="020B0604020202020204" pitchFamily="34" charset="0"/>
              </a:rPr>
              <a:t>’s website. There can be a huge difference in emissions between flights to the same destination (quickest and least transfers is usually the best option).</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A large amount of worldwide overland and oversea travel guidance can be found 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4"/>
              </a:rPr>
              <a:t>Seat 61</a:t>
            </a:r>
            <a:r>
              <a:rPr lang="en-GB" sz="1600" dirty="0">
                <a:solidFill>
                  <a:schemeClr val="tx1">
                    <a:lumMod val="75000"/>
                    <a:lumOff val="25000"/>
                  </a:schemeClr>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cs typeface="Arial" panose="020B0604020202020204" pitchFamily="34" charset="0"/>
              </a:rPr>
              <a:t>Whilst commercial cruises often aren’t any more environmentally sustainable than flying, hitching a ride on a cargo ship could be an option. </a:t>
            </a:r>
            <a:r>
              <a:rPr lang="en-GB" sz="1600" dirty="0">
                <a:solidFill>
                  <a:schemeClr val="tx1">
                    <a:lumMod val="75000"/>
                    <a:lumOff val="25000"/>
                  </a:schemeClr>
                </a:solidFill>
                <a:latin typeface="Arial" panose="020B0604020202020204" pitchFamily="34" charset="0"/>
                <a:cs typeface="Arial" panose="020B0604020202020204" pitchFamily="34" charset="0"/>
                <a:hlinkClick r:id="rId5"/>
              </a:rPr>
              <a:t>Here is a nice introduction</a:t>
            </a:r>
            <a:r>
              <a:rPr lang="en-GB" sz="1600" dirty="0">
                <a:solidFill>
                  <a:schemeClr val="tx1">
                    <a:lumMod val="75000"/>
                    <a:lumOff val="25000"/>
                  </a:schemeClr>
                </a:solidFill>
                <a:latin typeface="Arial" panose="020B0604020202020204" pitchFamily="34" charset="0"/>
                <a:cs typeface="Arial" panose="020B0604020202020204" pitchFamily="34" charset="0"/>
              </a:rPr>
              <a:t>. </a:t>
            </a:r>
            <a:endParaRPr lang="en-GB" sz="1600" dirty="0">
              <a:solidFill>
                <a:schemeClr val="tx1">
                  <a:lumMod val="75000"/>
                  <a:lumOff val="25000"/>
                </a:schemeClr>
              </a:solidFill>
              <a:latin typeface="Arial" panose="020B0604020202020204" pitchFamily="34" charset="0"/>
              <a:ea typeface="Cambria" panose="02040503050406030204" pitchFamily="18" charset="0"/>
              <a:cs typeface="Arial" panose="020B0604020202020204" pitchFamily="34" charset="0"/>
            </a:endParaRPr>
          </a:p>
          <a:p>
            <a:pPr marL="285750" indent="-285750">
              <a:buFont typeface="Arial" panose="020B0604020202020204" pitchFamily="34" charset="0"/>
              <a:buChar char="•"/>
            </a:pP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Ethical Consumer’s </a:t>
            </a:r>
            <a:r>
              <a:rPr lang="en-GB" sz="1600" dirty="0">
                <a:solidFill>
                  <a:schemeClr val="tx1">
                    <a:lumMod val="75000"/>
                    <a:lumOff val="25000"/>
                  </a:schemeClr>
                </a:solidFill>
                <a:latin typeface="Arial" panose="020B0604020202020204" pitchFamily="34" charset="0"/>
                <a:ea typeface="Cambria"/>
                <a:cs typeface="Arial" panose="020B0604020202020204" pitchFamily="34" charset="0"/>
                <a:hlinkClick r:id="rId6">
                  <a:extLst>
                    <a:ext uri="{A12FA001-AC4F-418D-AE19-62706E023703}">
                      <ahyp:hlinkClr xmlns="" xmlns:ahyp="http://schemas.microsoft.com/office/drawing/2018/hyperlinkcolor" xmlns:lc="http://schemas.openxmlformats.org/drawingml/2006/lockedCanvas" val="tx"/>
                    </a:ext>
                  </a:extLst>
                </a:hlinkClick>
              </a:rPr>
              <a:t>short guide to carbon offsetting</a:t>
            </a:r>
            <a:r>
              <a:rPr lang="en-GB" sz="1600" dirty="0">
                <a:solidFill>
                  <a:schemeClr val="tx1">
                    <a:lumMod val="75000"/>
                    <a:lumOff val="25000"/>
                  </a:schemeClr>
                </a:solidFill>
                <a:latin typeface="Arial" panose="020B0604020202020204" pitchFamily="34" charset="0"/>
                <a:ea typeface="Cambria"/>
                <a:cs typeface="Arial" panose="020B0604020202020204" pitchFamily="34" charset="0"/>
              </a:rPr>
              <a:t>. </a:t>
            </a:r>
            <a:endParaRPr lang="en-GB" sz="1600" dirty="0">
              <a:solidFill>
                <a:schemeClr val="tx1">
                  <a:lumMod val="75000"/>
                  <a:lumOff val="25000"/>
                </a:schemeClr>
              </a:solidFill>
              <a:latin typeface="Arial" panose="020B0604020202020204" pitchFamily="34" charset="0"/>
              <a:ea typeface="Cambria"/>
              <a:cs typeface="Arial" panose="020B0604020202020204" pitchFamily="34" charset="0"/>
            </a:endParaRPr>
          </a:p>
          <a:p>
            <a:pPr marL="285750" indent="-28575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6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5980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894080" y="2766219"/>
            <a:ext cx="10515600" cy="1325563"/>
          </a:xfrm>
        </p:spPr>
        <p:txBody>
          <a:bodyPr>
            <a:normAutofit/>
          </a:bodyPr>
          <a:lstStyle/>
          <a:p>
            <a:r>
              <a:rPr lang="en-GB" sz="2400" dirty="0">
                <a:solidFill>
                  <a:schemeClr val="tx1">
                    <a:lumMod val="75000"/>
                    <a:lumOff val="25000"/>
                  </a:schemeClr>
                </a:solidFill>
                <a:latin typeface="Arial" panose="020B0604020202020204" pitchFamily="34" charset="0"/>
                <a:ea typeface="+mn-ea"/>
                <a:cs typeface="Arial" panose="020B0604020202020204" pitchFamily="34" charset="0"/>
              </a:rPr>
              <a:t>Really? You might want to start again!</a:t>
            </a:r>
            <a:endParaRPr lang="en-GB" sz="2400" dirty="0">
              <a:solidFill>
                <a:schemeClr val="tx1">
                  <a:lumMod val="75000"/>
                  <a:lumOff val="25000"/>
                </a:scheme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01733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5654A8AE6A6D44BB9BB4C380FABA0E" ma:contentTypeVersion="10" ma:contentTypeDescription="Create a new document." ma:contentTypeScope="" ma:versionID="96734438a0e707cc300704d756278727">
  <xsd:schema xmlns:xsd="http://www.w3.org/2001/XMLSchema" xmlns:xs="http://www.w3.org/2001/XMLSchema" xmlns:p="http://schemas.microsoft.com/office/2006/metadata/properties" xmlns:ns2="b708a24c-92fc-4ea0-9288-9942ae09bdb0" xmlns:ns3="8cdd15f7-6c19-4a1d-bd15-f22deb2084fb" targetNamespace="http://schemas.microsoft.com/office/2006/metadata/properties" ma:root="true" ma:fieldsID="06f9fd67b4fd678f56e146ef3e0e2b28" ns2:_="" ns3:_="">
    <xsd:import namespace="b708a24c-92fc-4ea0-9288-9942ae09bdb0"/>
    <xsd:import namespace="8cdd15f7-6c19-4a1d-bd15-f22deb2084f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08a24c-92fc-4ea0-9288-9942ae09bd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cdd15f7-6c19-4a1d-bd15-f22deb2084f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295657-EED3-4BD4-B91D-DCEDAE99CF92}">
  <ds:schemaRefs>
    <ds:schemaRef ds:uri="http://schemas.microsoft.com/sharepoint/v3/contenttype/forms"/>
  </ds:schemaRefs>
</ds:datastoreItem>
</file>

<file path=customXml/itemProps2.xml><?xml version="1.0" encoding="utf-8"?>
<ds:datastoreItem xmlns:ds="http://schemas.openxmlformats.org/officeDocument/2006/customXml" ds:itemID="{07B6D0D5-519C-4E2B-BC20-213478D45C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08a24c-92fc-4ea0-9288-9942ae09bdb0"/>
    <ds:schemaRef ds:uri="8cdd15f7-6c19-4a1d-bd15-f22deb2084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A92D9B-7462-408C-9CE2-332F53D1D7FE}">
  <ds:schemaRefs>
    <ds:schemaRef ds:uri="8cdd15f7-6c19-4a1d-bd15-f22deb2084fb"/>
    <ds:schemaRef ds:uri="http://purl.org/dc/terms/"/>
    <ds:schemaRef ds:uri="http://schemas.microsoft.com/office/2006/documentManagement/types"/>
    <ds:schemaRef ds:uri="http://purl.org/dc/dcmitype/"/>
    <ds:schemaRef ds:uri="b708a24c-92fc-4ea0-9288-9942ae09bdb0"/>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61</TotalTime>
  <Words>1187</Words>
  <Application>Microsoft Office PowerPoint</Application>
  <PresentationFormat>Widescreen</PresentationFormat>
  <Paragraphs>98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vt:lpstr>
      <vt:lpstr>Office Theme</vt:lpstr>
      <vt:lpstr>LEC Sustainability Group  Travel Decision Tree</vt:lpstr>
      <vt:lpstr>Are you organising the event?</vt:lpstr>
      <vt:lpstr>Do you need to attend?</vt:lpstr>
      <vt:lpstr>Can you attend remotely?</vt:lpstr>
      <vt:lpstr>Is the journey in the UK?</vt:lpstr>
      <vt:lpstr>Is your journey to mainland Europe?</vt:lpstr>
      <vt:lpstr>Is your journey outside of Europe?</vt:lpstr>
      <vt:lpstr>Really? You might want to start again!</vt:lpstr>
    </vt:vector>
  </TitlesOfParts>
  <Company>CEH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Harrison, Samuel</dc:creator>
  <cp:lastModifiedBy>Harrison, Samuel</cp:lastModifiedBy>
  <cp:revision>23</cp:revision>
  <dcterms:created xsi:type="dcterms:W3CDTF">2020-07-06T12:16:08Z</dcterms:created>
  <dcterms:modified xsi:type="dcterms:W3CDTF">2020-11-19T10:26:19Z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0x0101006A5654A8AE6A6D44BB9BB4C380FABA0E</vt:lpwstr>
  </property>
</Properties>
</file>