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0FE13-78F7-4285-8389-EE49859E8251}" v="9" dt="2023-12-11T10:02:42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318A-5FF1-8CA5-4073-C438F4B21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1E83E-555F-2A5D-9BBF-C160D86DE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10927-A2BA-01F5-A590-C539C133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A47C3-53A6-DF98-E70D-30531418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487F0-8FCD-E234-14E1-9AE9D779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96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4330A-D8A4-8D4C-7AE2-C90469AD0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CA3CA-498C-9DCF-89CF-4AAFA72B1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FB41-31BF-C2AB-E165-05061036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5277C-4B14-275E-D988-C5EB51FB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95BC3-4DC2-739E-2ED6-92628828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6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52A63A-1D0E-5F4F-3A05-D2D7459DC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81F12-8FAE-EE5C-0462-FD231C098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7B6A4-CD9B-AB5B-9ADB-E9B98CD7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64B5A-042B-7687-A859-7A2A4672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83090-7B67-99ED-08E3-9B65502BB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89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9F367-DACF-A702-324D-CA767694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FFEFB-F2E6-28B7-2B26-E294E48C0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1759F-AAA7-6C9A-802D-FE3A7722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BB28D-5832-C338-0227-34E7BAD23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82C85-F26C-46F9-CB1C-F3986737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97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EA08C-4CF3-96BE-BDFD-65C7BCE6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FAD3F-C8DE-3251-A9A2-4B8C3F3DB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D125A-B832-329D-5121-FAF0E695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8FAC2-64D8-C065-204E-8B15009D2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7AEC-BACA-5672-732D-B13F031B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4058-2A6B-476D-E0EC-1597A138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2BAB0-AB45-B95A-9866-EC7B5D549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97D7F-C3C7-A3E6-F0A6-4F010AD61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CCDAB-FCB7-F37B-6E5B-6E9084FAA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FCB97-87F0-6887-56E0-37F27F63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9DC70-4170-FFFA-DDED-92FDE94C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5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FE5C-7D08-4F25-20B1-20DB42B3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C095-7634-CB5D-B306-7146A1902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94017-AFE7-64A3-5D0B-0A596D67D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99E2CB-8C78-40C0-F201-1D9DDD8EF6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5C549-F062-B816-997B-02C969DAD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12A0D-94BF-80C4-AB76-9E5FD59D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A8777-5C06-8443-1191-6A3DC122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56FAF5-74BA-B8DE-760A-A74654A4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87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1D0D-A64C-ED37-9BF7-A6125187D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6CE25A-788D-730C-4AE7-30AAFDFA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D288A-C737-E2BB-7F3E-2E2AD394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CE91C-1D91-8402-4917-AD5E22BC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05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C8576-0689-3CE7-57FB-5DABB5D7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0FFDF-06D4-13B8-97DD-F49548CD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27520-3C02-938F-D5BF-57324DF9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55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FA150-3CC2-3B6F-FF15-7FD088848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2F8BD-350D-8A57-7EA2-25418704D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187A2-856F-A7E1-0C0E-0DC109A7A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F6A05-D1CC-10AC-064E-343FEF53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2FFAB-2D38-4CB6-2AB6-ADABB92F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50F01-AC92-EE3A-B239-43ADD559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7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D1635-854A-63C2-E58B-D8AF7ABBF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96E12-1B04-CD85-ABB9-FF33488FC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70B42-73EC-9501-3FDB-821F9FD1D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91C73-B393-C605-A232-967C2CF6D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238E5-ADEF-2DDC-50A9-CD37613B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ABD7F1-D3C0-3F0B-BBB5-1D316ED9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00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84AA2-F1A8-E6BE-9EBE-DC89A951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59461-0261-6D7A-D93C-A96CE5801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D09B7-8637-C2F0-1F11-BC874DAB1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32891-6F18-4D3F-AE4B-C8B3532F2E5A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9614-2AC6-EE6B-63D6-7288B8B60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C740E-2038-3CE0-27D6-2FDA2039B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8523-4F9B-469D-A0DD-5D7DD67082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81CEC8-4397-E570-AF7E-BB90EAAB5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805" y="817916"/>
            <a:ext cx="9644407" cy="5222167"/>
          </a:xfrm>
          <a:prstGeom prst="rect">
            <a:avLst/>
          </a:prstGeom>
          <a:ln w="28575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14C72E-AC1F-1D98-6D60-1E72DFF74617}"/>
              </a:ext>
            </a:extLst>
          </p:cNvPr>
          <p:cNvSpPr txBox="1"/>
          <p:nvPr/>
        </p:nvSpPr>
        <p:spPr>
          <a:xfrm rot="5400000">
            <a:off x="8067538" y="2540173"/>
            <a:ext cx="6303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780146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51CF-1A54-0628-7D7D-8964D527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50117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Climate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D3E4B-D788-0BCD-8EBE-112FC5480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>
                <a:latin typeface="Abadi Extra Light" panose="020B0204020104020204" pitchFamily="34" charset="0"/>
              </a:rPr>
              <a:t>Ways to use this resource: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badi Extra Light" panose="020B0204020104020204" pitchFamily="34" charset="0"/>
              </a:rPr>
              <a:t>Embed in form time for vocabulary tasks/starters or do </a:t>
            </a:r>
            <a:r>
              <a:rPr lang="en-GB" dirty="0" err="1">
                <a:latin typeface="Abadi Extra Light" panose="020B0204020104020204" pitchFamily="34" charset="0"/>
              </a:rPr>
              <a:t>nows</a:t>
            </a: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badi Extra Light" panose="020B0204020104020204" pitchFamily="34" charset="0"/>
              </a:rPr>
              <a:t>Could you use it in you assembly time?</a:t>
            </a:r>
          </a:p>
          <a:p>
            <a:pPr marL="0" indent="0">
              <a:buNone/>
            </a:pPr>
            <a:r>
              <a:rPr lang="en-GB" dirty="0">
                <a:latin typeface="Abadi Extra Light" panose="020B0204020104020204" pitchFamily="34" charset="0"/>
              </a:rPr>
              <a:t>Match key areas of vocabulary to your curriculum with pre-designed tasks and pre-populated context of our area!</a:t>
            </a:r>
          </a:p>
          <a:p>
            <a:pPr marL="0" indent="0">
              <a:buNone/>
            </a:pPr>
            <a:r>
              <a:rPr lang="en-GB" dirty="0">
                <a:latin typeface="Abadi Extra Light" panose="020B0204020104020204" pitchFamily="34" charset="0"/>
              </a:rPr>
              <a:t>It can be set online to support sustainable teaching in school</a:t>
            </a:r>
          </a:p>
          <a:p>
            <a:pPr marL="0" indent="0">
              <a:buNone/>
            </a:pPr>
            <a:r>
              <a:rPr lang="en-GB" dirty="0">
                <a:latin typeface="Abadi Extra Light" panose="020B0204020104020204" pitchFamily="34" charset="0"/>
              </a:rPr>
              <a:t>It can be embedded in your school rewards policy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</p:txBody>
      </p:sp>
      <p:pic>
        <p:nvPicPr>
          <p:cNvPr id="1028" name="Picture 4" descr="Simple Tree Silhouette Vector Art, Icons, and Graphics for Free Download">
            <a:extLst>
              <a:ext uri="{FF2B5EF4-FFF2-40B4-BE49-F238E27FC236}">
                <a16:creationId xmlns:a16="http://schemas.microsoft.com/office/drawing/2014/main" id="{5C31755C-B81C-C437-AEF0-00C41C418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0" y="2698685"/>
            <a:ext cx="633981" cy="6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imple Tree Silhouette Vector Art, Icons, and Graphics for Free Download">
            <a:extLst>
              <a:ext uri="{FF2B5EF4-FFF2-40B4-BE49-F238E27FC236}">
                <a16:creationId xmlns:a16="http://schemas.microsoft.com/office/drawing/2014/main" id="{A86A9CBD-9381-749F-FFDF-5804806BA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1" y="3236102"/>
            <a:ext cx="633981" cy="6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imple Tree Silhouette Vector Art, Icons, and Graphics for Free Download">
            <a:extLst>
              <a:ext uri="{FF2B5EF4-FFF2-40B4-BE49-F238E27FC236}">
                <a16:creationId xmlns:a16="http://schemas.microsoft.com/office/drawing/2014/main" id="{7D18EC9F-2845-CEA3-A7BD-1D431B987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1" y="3766101"/>
            <a:ext cx="633981" cy="6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Simple Tree Silhouette Vector Art, Icons, and Graphics for Free Download">
            <a:extLst>
              <a:ext uri="{FF2B5EF4-FFF2-40B4-BE49-F238E27FC236}">
                <a16:creationId xmlns:a16="http://schemas.microsoft.com/office/drawing/2014/main" id="{CE5E2C71-2E0D-CD60-0CF1-DB18E7737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18" y="4646579"/>
            <a:ext cx="633981" cy="6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A logo with a person in a circle&#10;&#10;Description automatically generated">
            <a:extLst>
              <a:ext uri="{FF2B5EF4-FFF2-40B4-BE49-F238E27FC236}">
                <a16:creationId xmlns:a16="http://schemas.microsoft.com/office/drawing/2014/main" id="{0053D4A0-7D4D-5422-9986-00CE74D299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88"/>
            <a:ext cx="1728831" cy="1728831"/>
          </a:xfrm>
          <a:prstGeom prst="rect">
            <a:avLst/>
          </a:prstGeom>
        </p:spPr>
      </p:pic>
      <p:pic>
        <p:nvPicPr>
          <p:cNvPr id="13" name="Picture 4" descr="Simple Tree Silhouette Vector Art, Icons, and Graphics for Free Download">
            <a:extLst>
              <a:ext uri="{FF2B5EF4-FFF2-40B4-BE49-F238E27FC236}">
                <a16:creationId xmlns:a16="http://schemas.microsoft.com/office/drawing/2014/main" id="{C99AFC1D-25E6-8367-516C-2D2CBF88E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17" y="5183996"/>
            <a:ext cx="633981" cy="63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with a person in a circle&#10;&#10;Description automatically generated">
            <a:extLst>
              <a:ext uri="{FF2B5EF4-FFF2-40B4-BE49-F238E27FC236}">
                <a16:creationId xmlns:a16="http://schemas.microsoft.com/office/drawing/2014/main" id="{A6B171F9-D548-82E0-DC81-6E73284F82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200" y="48482"/>
            <a:ext cx="1728831" cy="172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8D2337-72BE-100A-B761-319C8421A956}"/>
              </a:ext>
            </a:extLst>
          </p:cNvPr>
          <p:cNvSpPr/>
          <p:nvPr/>
        </p:nvSpPr>
        <p:spPr>
          <a:xfrm>
            <a:off x="197231" y="1872705"/>
            <a:ext cx="8240105" cy="18427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ecosystem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(noun)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  <a:t>a community or group of living organisms that live in and interact with each other in a specific environment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AF9C07E-3FB8-DBD3-00BE-915C5C707497}"/>
              </a:ext>
            </a:extLst>
          </p:cNvPr>
          <p:cNvSpPr/>
          <p:nvPr/>
        </p:nvSpPr>
        <p:spPr>
          <a:xfrm>
            <a:off x="8614707" y="1374089"/>
            <a:ext cx="3490206" cy="24054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Synonyms (words like) for ecosystem: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Biosphere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Ecological community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A2994E6-60CF-EAC0-925C-133A0432FF04}"/>
              </a:ext>
            </a:extLst>
          </p:cNvPr>
          <p:cNvSpPr/>
          <p:nvPr/>
        </p:nvSpPr>
        <p:spPr>
          <a:xfrm>
            <a:off x="8614707" y="127016"/>
            <a:ext cx="3327808" cy="110649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Show off! Can you use this word correctly in your work this week?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Show a teacher to earn a _______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BDC1A78-A454-3446-7914-5DEA22D9E265}"/>
              </a:ext>
            </a:extLst>
          </p:cNvPr>
          <p:cNvSpPr/>
          <p:nvPr/>
        </p:nvSpPr>
        <p:spPr>
          <a:xfrm>
            <a:off x="197231" y="3920154"/>
            <a:ext cx="8240105" cy="28303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 of how we use this word: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 ecosystem is made up of all of the living and non-living things in an area.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an ecosystem living things interact with each other and also with soil, water and air.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Ecosystems often contain many living things and can be as small as your garden or as large as the ocean.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A logo with a person in a circle&#10;&#10;Description automatically generated">
            <a:extLst>
              <a:ext uri="{FF2B5EF4-FFF2-40B4-BE49-F238E27FC236}">
                <a16:creationId xmlns:a16="http://schemas.microsoft.com/office/drawing/2014/main" id="{28709624-F36D-D442-0B5A-2C30163EB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431" y="-55229"/>
            <a:ext cx="1728831" cy="1728831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A3C6756-E96C-B322-6CAA-313FF42312A9}"/>
              </a:ext>
            </a:extLst>
          </p:cNvPr>
          <p:cNvSpPr/>
          <p:nvPr/>
        </p:nvSpPr>
        <p:spPr>
          <a:xfrm>
            <a:off x="8614706" y="3920154"/>
            <a:ext cx="3490207" cy="28108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Etymology (where did this word come from?)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96A61D-B6CF-B2CB-A854-C498ACD7470F}"/>
              </a:ext>
            </a:extLst>
          </p:cNvPr>
          <p:cNvSpPr/>
          <p:nvPr/>
        </p:nvSpPr>
        <p:spPr>
          <a:xfrm>
            <a:off x="8769534" y="4744164"/>
            <a:ext cx="1140823" cy="85612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“ECO” from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“OIKOS” (Greek)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138779-19BB-CDD0-CE6D-57CBE04D16F5}"/>
              </a:ext>
            </a:extLst>
          </p:cNvPr>
          <p:cNvSpPr/>
          <p:nvPr/>
        </p:nvSpPr>
        <p:spPr>
          <a:xfrm>
            <a:off x="10447140" y="4744164"/>
            <a:ext cx="1547629" cy="5767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Household/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3DA987-4DAC-CCE1-3217-6E6BB0684BDA}"/>
              </a:ext>
            </a:extLst>
          </p:cNvPr>
          <p:cNvSpPr/>
          <p:nvPr/>
        </p:nvSpPr>
        <p:spPr>
          <a:xfrm>
            <a:off x="10155861" y="5405249"/>
            <a:ext cx="302484" cy="24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D4159EE-F059-ED16-FAC9-32295A1F8A75}"/>
              </a:ext>
            </a:extLst>
          </p:cNvPr>
          <p:cNvSpPr/>
          <p:nvPr/>
        </p:nvSpPr>
        <p:spPr>
          <a:xfrm>
            <a:off x="10027506" y="4946369"/>
            <a:ext cx="302484" cy="2426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9E6EEC2-5784-BBAE-8590-CDA48F4FB5D7}"/>
              </a:ext>
            </a:extLst>
          </p:cNvPr>
          <p:cNvSpPr/>
          <p:nvPr/>
        </p:nvSpPr>
        <p:spPr>
          <a:xfrm>
            <a:off x="8769534" y="5740869"/>
            <a:ext cx="1251121" cy="5767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“SYSTEMA” (Greek)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1189A5D-EC0F-B3F2-EBDC-2937E1966E77}"/>
              </a:ext>
            </a:extLst>
          </p:cNvPr>
          <p:cNvSpPr/>
          <p:nvPr/>
        </p:nvSpPr>
        <p:spPr>
          <a:xfrm>
            <a:off x="10447140" y="5732161"/>
            <a:ext cx="1547629" cy="5767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Organised whole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8049B7F-EF11-23F7-2E49-226EA2968DDF}"/>
              </a:ext>
            </a:extLst>
          </p:cNvPr>
          <p:cNvSpPr/>
          <p:nvPr/>
        </p:nvSpPr>
        <p:spPr>
          <a:xfrm>
            <a:off x="10083904" y="5925497"/>
            <a:ext cx="302484" cy="2426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DAFDAC-99F5-1858-556E-A069F882F952}"/>
              </a:ext>
            </a:extLst>
          </p:cNvPr>
          <p:cNvSpPr txBox="1">
            <a:spLocks/>
          </p:cNvSpPr>
          <p:nvPr/>
        </p:nvSpPr>
        <p:spPr>
          <a:xfrm>
            <a:off x="1676400" y="423572"/>
            <a:ext cx="5668230" cy="809941"/>
          </a:xfrm>
          <a:prstGeom prst="round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>
                <a:solidFill>
                  <a:schemeClr val="bg1"/>
                </a:solidFill>
                <a:latin typeface="Abadi Extra Light" panose="020B0204020104020204" pitchFamily="34" charset="0"/>
              </a:rPr>
              <a:t>Word of the Month: December</a:t>
            </a:r>
          </a:p>
        </p:txBody>
      </p:sp>
    </p:spTree>
    <p:extLst>
      <p:ext uri="{BB962C8B-B14F-4D97-AF65-F5344CB8AC3E}">
        <p14:creationId xmlns:p14="http://schemas.microsoft.com/office/powerpoint/2010/main" val="320504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C8D2337-72BE-100A-B761-319C8421A956}"/>
              </a:ext>
            </a:extLst>
          </p:cNvPr>
          <p:cNvSpPr/>
          <p:nvPr/>
        </p:nvSpPr>
        <p:spPr>
          <a:xfrm>
            <a:off x="3531152" y="164640"/>
            <a:ext cx="8268961" cy="13085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ecosystem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(noun)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  <a:t>A community or group of living organisms that live in and interact with each other in a specific environment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AF9C07E-3FB8-DBD3-00BE-915C5C707497}"/>
              </a:ext>
            </a:extLst>
          </p:cNvPr>
          <p:cNvSpPr/>
          <p:nvPr/>
        </p:nvSpPr>
        <p:spPr>
          <a:xfrm>
            <a:off x="7103131" y="1600659"/>
            <a:ext cx="4696982" cy="22850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in our bay can we explore this word further? Do we have different ecosystems here?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BDC1A78-A454-3446-7914-5DEA22D9E265}"/>
              </a:ext>
            </a:extLst>
          </p:cNvPr>
          <p:cNvSpPr/>
          <p:nvPr/>
        </p:nvSpPr>
        <p:spPr>
          <a:xfrm>
            <a:off x="188277" y="1600659"/>
            <a:ext cx="3327809" cy="41818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a visual representation of this word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A logo with a person in a circle&#10;&#10;Description automatically generated">
            <a:extLst>
              <a:ext uri="{FF2B5EF4-FFF2-40B4-BE49-F238E27FC236}">
                <a16:creationId xmlns:a16="http://schemas.microsoft.com/office/drawing/2014/main" id="{28709624-F36D-D442-0B5A-2C30163EB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431" y="-55229"/>
            <a:ext cx="1728831" cy="1728831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A3C6756-E96C-B322-6CAA-313FF42312A9}"/>
              </a:ext>
            </a:extLst>
          </p:cNvPr>
          <p:cNvSpPr/>
          <p:nvPr/>
        </p:nvSpPr>
        <p:spPr>
          <a:xfrm>
            <a:off x="7172799" y="4013144"/>
            <a:ext cx="4627313" cy="17693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you create a question with the word ecosystem in that you want answering?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3B7C6E1-CD5D-6ED1-A7AE-B02C7C322338}"/>
              </a:ext>
            </a:extLst>
          </p:cNvPr>
          <p:cNvSpPr/>
          <p:nvPr/>
        </p:nvSpPr>
        <p:spPr>
          <a:xfrm>
            <a:off x="3606640" y="1600659"/>
            <a:ext cx="3327809" cy="41818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you use the word correctly in a sentence?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44D48E-36A8-F599-EC29-99B6A3657826}"/>
              </a:ext>
            </a:extLst>
          </p:cNvPr>
          <p:cNvSpPr/>
          <p:nvPr/>
        </p:nvSpPr>
        <p:spPr>
          <a:xfrm>
            <a:off x="7246821" y="5962544"/>
            <a:ext cx="4627313" cy="6472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Types of ecosystem: Grasslands, wetlands, rainforest, swamp, desert, ocean, forest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C875DD5-B394-A237-43B3-8106A3A39E48}"/>
              </a:ext>
            </a:extLst>
          </p:cNvPr>
          <p:cNvSpPr/>
          <p:nvPr/>
        </p:nvSpPr>
        <p:spPr>
          <a:xfrm>
            <a:off x="150378" y="5955362"/>
            <a:ext cx="6952753" cy="6472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  <a:t>What's the difference between habitat and ecosystem? A habitat is a geographic location, an ecosystem is a set of interactions among species – including who-eats-whom in a food chain – and between the living and non-living (biotic and abiotic) parts of nature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60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Widescreen</PresentationFormat>
  <Paragraphs>105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Abadi Extra Light</vt:lpstr>
      <vt:lpstr>Arial</vt:lpstr>
      <vt:lpstr>Calibri</vt:lpstr>
      <vt:lpstr>Calibri Light</vt:lpstr>
      <vt:lpstr>Google Sans</vt:lpstr>
      <vt:lpstr>Office Theme</vt:lpstr>
      <vt:lpstr>PowerPoint Presentation</vt:lpstr>
      <vt:lpstr>Climate Literacy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and Literacy</dc:title>
  <dc:creator>Gatley, Stacey</dc:creator>
  <cp:lastModifiedBy>Gatley, Stacey</cp:lastModifiedBy>
  <cp:revision>2</cp:revision>
  <dcterms:created xsi:type="dcterms:W3CDTF">2023-11-28T12:39:11Z</dcterms:created>
  <dcterms:modified xsi:type="dcterms:W3CDTF">2023-12-11T10:03:35Z</dcterms:modified>
</cp:coreProperties>
</file>