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3509963" cy="5400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82"/>
    <p:restoredTop sz="96405"/>
  </p:normalViewPr>
  <p:slideViewPr>
    <p:cSldViewPr snapToGrid="0" snapToObjects="1">
      <p:cViewPr varScale="1">
        <p:scale>
          <a:sx n="180" d="100"/>
          <a:sy n="180" d="100"/>
        </p:scale>
        <p:origin x="22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3247" y="883861"/>
            <a:ext cx="2983469" cy="1880235"/>
          </a:xfrm>
        </p:spPr>
        <p:txBody>
          <a:bodyPr anchor="b"/>
          <a:lstStyle>
            <a:lvl1pPr algn="ctr">
              <a:defRPr sz="230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8746" y="2836605"/>
            <a:ext cx="2632472" cy="1303913"/>
          </a:xfrm>
        </p:spPr>
        <p:txBody>
          <a:bodyPr/>
          <a:lstStyle>
            <a:lvl1pPr marL="0" indent="0" algn="ctr">
              <a:buNone/>
              <a:defRPr sz="921"/>
            </a:lvl1pPr>
            <a:lvl2pPr marL="175519" indent="0" algn="ctr">
              <a:buNone/>
              <a:defRPr sz="768"/>
            </a:lvl2pPr>
            <a:lvl3pPr marL="351038" indent="0" algn="ctr">
              <a:buNone/>
              <a:defRPr sz="691"/>
            </a:lvl3pPr>
            <a:lvl4pPr marL="526557" indent="0" algn="ctr">
              <a:buNone/>
              <a:defRPr sz="614"/>
            </a:lvl4pPr>
            <a:lvl5pPr marL="702076" indent="0" algn="ctr">
              <a:buNone/>
              <a:defRPr sz="614"/>
            </a:lvl5pPr>
            <a:lvl6pPr marL="877595" indent="0" algn="ctr">
              <a:buNone/>
              <a:defRPr sz="614"/>
            </a:lvl6pPr>
            <a:lvl7pPr marL="1053114" indent="0" algn="ctr">
              <a:buNone/>
              <a:defRPr sz="614"/>
            </a:lvl7pPr>
            <a:lvl8pPr marL="1228634" indent="0" algn="ctr">
              <a:buNone/>
              <a:defRPr sz="614"/>
            </a:lvl8pPr>
            <a:lvl9pPr marL="1404153" indent="0" algn="ctr">
              <a:buNone/>
              <a:defRPr sz="61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0212-DDFB-F644-A341-A6E2FA3D76C6}" type="datetimeFigureOut">
              <a:rPr lang="en-US" smtClean="0"/>
              <a:t>1/20/22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DCA0-C230-EE45-8C7F-6DDD7A8C7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470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0212-DDFB-F644-A341-A6E2FA3D76C6}" type="datetimeFigureOut">
              <a:rPr lang="en-US" smtClean="0"/>
              <a:t>1/20/22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DCA0-C230-EE45-8C7F-6DDD7A8C7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477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11817" y="287536"/>
            <a:ext cx="756836" cy="4576822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1310" y="287536"/>
            <a:ext cx="2226633" cy="4576822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0212-DDFB-F644-A341-A6E2FA3D76C6}" type="datetimeFigureOut">
              <a:rPr lang="en-US" smtClean="0"/>
              <a:t>1/20/22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DCA0-C230-EE45-8C7F-6DDD7A8C7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89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0212-DDFB-F644-A341-A6E2FA3D76C6}" type="datetimeFigureOut">
              <a:rPr lang="en-US" smtClean="0"/>
              <a:t>1/20/22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DCA0-C230-EE45-8C7F-6DDD7A8C7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592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482" y="1346420"/>
            <a:ext cx="3027343" cy="2246530"/>
          </a:xfrm>
        </p:spPr>
        <p:txBody>
          <a:bodyPr anchor="b"/>
          <a:lstStyle>
            <a:lvl1pPr>
              <a:defRPr sz="230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482" y="3614203"/>
            <a:ext cx="3027343" cy="1181397"/>
          </a:xfrm>
        </p:spPr>
        <p:txBody>
          <a:bodyPr/>
          <a:lstStyle>
            <a:lvl1pPr marL="0" indent="0">
              <a:buNone/>
              <a:defRPr sz="921">
                <a:solidFill>
                  <a:schemeClr val="tx1"/>
                </a:solidFill>
              </a:defRPr>
            </a:lvl1pPr>
            <a:lvl2pPr marL="175519" indent="0">
              <a:buNone/>
              <a:defRPr sz="768">
                <a:solidFill>
                  <a:schemeClr val="tx1">
                    <a:tint val="75000"/>
                  </a:schemeClr>
                </a:solidFill>
              </a:defRPr>
            </a:lvl2pPr>
            <a:lvl3pPr marL="351038" indent="0">
              <a:buNone/>
              <a:defRPr sz="691">
                <a:solidFill>
                  <a:schemeClr val="tx1">
                    <a:tint val="75000"/>
                  </a:schemeClr>
                </a:solidFill>
              </a:defRPr>
            </a:lvl3pPr>
            <a:lvl4pPr marL="526557" indent="0">
              <a:buNone/>
              <a:defRPr sz="614">
                <a:solidFill>
                  <a:schemeClr val="tx1">
                    <a:tint val="75000"/>
                  </a:schemeClr>
                </a:solidFill>
              </a:defRPr>
            </a:lvl4pPr>
            <a:lvl5pPr marL="702076" indent="0">
              <a:buNone/>
              <a:defRPr sz="614">
                <a:solidFill>
                  <a:schemeClr val="tx1">
                    <a:tint val="75000"/>
                  </a:schemeClr>
                </a:solidFill>
              </a:defRPr>
            </a:lvl5pPr>
            <a:lvl6pPr marL="877595" indent="0">
              <a:buNone/>
              <a:defRPr sz="614">
                <a:solidFill>
                  <a:schemeClr val="tx1">
                    <a:tint val="75000"/>
                  </a:schemeClr>
                </a:solidFill>
              </a:defRPr>
            </a:lvl6pPr>
            <a:lvl7pPr marL="1053114" indent="0">
              <a:buNone/>
              <a:defRPr sz="614">
                <a:solidFill>
                  <a:schemeClr val="tx1">
                    <a:tint val="75000"/>
                  </a:schemeClr>
                </a:solidFill>
              </a:defRPr>
            </a:lvl7pPr>
            <a:lvl8pPr marL="1228634" indent="0">
              <a:buNone/>
              <a:defRPr sz="614">
                <a:solidFill>
                  <a:schemeClr val="tx1">
                    <a:tint val="75000"/>
                  </a:schemeClr>
                </a:solidFill>
              </a:defRPr>
            </a:lvl8pPr>
            <a:lvl9pPr marL="1404153" indent="0">
              <a:buNone/>
              <a:defRPr sz="6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0212-DDFB-F644-A341-A6E2FA3D76C6}" type="datetimeFigureOut">
              <a:rPr lang="en-US" smtClean="0"/>
              <a:t>1/20/22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DCA0-C230-EE45-8C7F-6DDD7A8C7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139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1310" y="1437680"/>
            <a:ext cx="1491734" cy="34266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76919" y="1437680"/>
            <a:ext cx="1491734" cy="34266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0212-DDFB-F644-A341-A6E2FA3D76C6}" type="datetimeFigureOut">
              <a:rPr lang="en-US" smtClean="0"/>
              <a:t>1/20/22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DCA0-C230-EE45-8C7F-6DDD7A8C7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694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767" y="287537"/>
            <a:ext cx="3027343" cy="104388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767" y="1323916"/>
            <a:ext cx="1484879" cy="648831"/>
          </a:xfrm>
        </p:spPr>
        <p:txBody>
          <a:bodyPr anchor="b"/>
          <a:lstStyle>
            <a:lvl1pPr marL="0" indent="0">
              <a:buNone/>
              <a:defRPr sz="921" b="1"/>
            </a:lvl1pPr>
            <a:lvl2pPr marL="175519" indent="0">
              <a:buNone/>
              <a:defRPr sz="768" b="1"/>
            </a:lvl2pPr>
            <a:lvl3pPr marL="351038" indent="0">
              <a:buNone/>
              <a:defRPr sz="691" b="1"/>
            </a:lvl3pPr>
            <a:lvl4pPr marL="526557" indent="0">
              <a:buNone/>
              <a:defRPr sz="614" b="1"/>
            </a:lvl4pPr>
            <a:lvl5pPr marL="702076" indent="0">
              <a:buNone/>
              <a:defRPr sz="614" b="1"/>
            </a:lvl5pPr>
            <a:lvl6pPr marL="877595" indent="0">
              <a:buNone/>
              <a:defRPr sz="614" b="1"/>
            </a:lvl6pPr>
            <a:lvl7pPr marL="1053114" indent="0">
              <a:buNone/>
              <a:defRPr sz="614" b="1"/>
            </a:lvl7pPr>
            <a:lvl8pPr marL="1228634" indent="0">
              <a:buNone/>
              <a:defRPr sz="614" b="1"/>
            </a:lvl8pPr>
            <a:lvl9pPr marL="1404153" indent="0">
              <a:buNone/>
              <a:defRPr sz="61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1767" y="1972747"/>
            <a:ext cx="1484879" cy="29016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76919" y="1323916"/>
            <a:ext cx="1492191" cy="648831"/>
          </a:xfrm>
        </p:spPr>
        <p:txBody>
          <a:bodyPr anchor="b"/>
          <a:lstStyle>
            <a:lvl1pPr marL="0" indent="0">
              <a:buNone/>
              <a:defRPr sz="921" b="1"/>
            </a:lvl1pPr>
            <a:lvl2pPr marL="175519" indent="0">
              <a:buNone/>
              <a:defRPr sz="768" b="1"/>
            </a:lvl2pPr>
            <a:lvl3pPr marL="351038" indent="0">
              <a:buNone/>
              <a:defRPr sz="691" b="1"/>
            </a:lvl3pPr>
            <a:lvl4pPr marL="526557" indent="0">
              <a:buNone/>
              <a:defRPr sz="614" b="1"/>
            </a:lvl4pPr>
            <a:lvl5pPr marL="702076" indent="0">
              <a:buNone/>
              <a:defRPr sz="614" b="1"/>
            </a:lvl5pPr>
            <a:lvl6pPr marL="877595" indent="0">
              <a:buNone/>
              <a:defRPr sz="614" b="1"/>
            </a:lvl6pPr>
            <a:lvl7pPr marL="1053114" indent="0">
              <a:buNone/>
              <a:defRPr sz="614" b="1"/>
            </a:lvl7pPr>
            <a:lvl8pPr marL="1228634" indent="0">
              <a:buNone/>
              <a:defRPr sz="614" b="1"/>
            </a:lvl8pPr>
            <a:lvl9pPr marL="1404153" indent="0">
              <a:buNone/>
              <a:defRPr sz="61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76919" y="1972747"/>
            <a:ext cx="1492191" cy="29016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0212-DDFB-F644-A341-A6E2FA3D76C6}" type="datetimeFigureOut">
              <a:rPr lang="en-US" smtClean="0"/>
              <a:t>1/20/22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DCA0-C230-EE45-8C7F-6DDD7A8C7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86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0212-DDFB-F644-A341-A6E2FA3D76C6}" type="datetimeFigureOut">
              <a:rPr lang="en-US" smtClean="0"/>
              <a:t>1/20/22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DCA0-C230-EE45-8C7F-6DDD7A8C7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777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0212-DDFB-F644-A341-A6E2FA3D76C6}" type="datetimeFigureOut">
              <a:rPr lang="en-US" smtClean="0"/>
              <a:t>1/20/22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DCA0-C230-EE45-8C7F-6DDD7A8C7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325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767" y="360045"/>
            <a:ext cx="1132054" cy="1260158"/>
          </a:xfrm>
        </p:spPr>
        <p:txBody>
          <a:bodyPr anchor="b"/>
          <a:lstStyle>
            <a:lvl1pPr>
              <a:defRPr sz="122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2191" y="777598"/>
            <a:ext cx="1776919" cy="3837980"/>
          </a:xfrm>
        </p:spPr>
        <p:txBody>
          <a:bodyPr/>
          <a:lstStyle>
            <a:lvl1pPr>
              <a:defRPr sz="1228"/>
            </a:lvl1pPr>
            <a:lvl2pPr>
              <a:defRPr sz="1075"/>
            </a:lvl2pPr>
            <a:lvl3pPr>
              <a:defRPr sz="921"/>
            </a:lvl3pPr>
            <a:lvl4pPr>
              <a:defRPr sz="768"/>
            </a:lvl4pPr>
            <a:lvl5pPr>
              <a:defRPr sz="768"/>
            </a:lvl5pPr>
            <a:lvl6pPr>
              <a:defRPr sz="768"/>
            </a:lvl6pPr>
            <a:lvl7pPr>
              <a:defRPr sz="768"/>
            </a:lvl7pPr>
            <a:lvl8pPr>
              <a:defRPr sz="768"/>
            </a:lvl8pPr>
            <a:lvl9pPr>
              <a:defRPr sz="76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1767" y="1620202"/>
            <a:ext cx="1132054" cy="3001626"/>
          </a:xfrm>
        </p:spPr>
        <p:txBody>
          <a:bodyPr/>
          <a:lstStyle>
            <a:lvl1pPr marL="0" indent="0">
              <a:buNone/>
              <a:defRPr sz="614"/>
            </a:lvl1pPr>
            <a:lvl2pPr marL="175519" indent="0">
              <a:buNone/>
              <a:defRPr sz="537"/>
            </a:lvl2pPr>
            <a:lvl3pPr marL="351038" indent="0">
              <a:buNone/>
              <a:defRPr sz="461"/>
            </a:lvl3pPr>
            <a:lvl4pPr marL="526557" indent="0">
              <a:buNone/>
              <a:defRPr sz="384"/>
            </a:lvl4pPr>
            <a:lvl5pPr marL="702076" indent="0">
              <a:buNone/>
              <a:defRPr sz="384"/>
            </a:lvl5pPr>
            <a:lvl6pPr marL="877595" indent="0">
              <a:buNone/>
              <a:defRPr sz="384"/>
            </a:lvl6pPr>
            <a:lvl7pPr marL="1053114" indent="0">
              <a:buNone/>
              <a:defRPr sz="384"/>
            </a:lvl7pPr>
            <a:lvl8pPr marL="1228634" indent="0">
              <a:buNone/>
              <a:defRPr sz="384"/>
            </a:lvl8pPr>
            <a:lvl9pPr marL="1404153" indent="0">
              <a:buNone/>
              <a:defRPr sz="384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0212-DDFB-F644-A341-A6E2FA3D76C6}" type="datetimeFigureOut">
              <a:rPr lang="en-US" smtClean="0"/>
              <a:t>1/20/22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DCA0-C230-EE45-8C7F-6DDD7A8C7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455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767" y="360045"/>
            <a:ext cx="1132054" cy="1260158"/>
          </a:xfrm>
        </p:spPr>
        <p:txBody>
          <a:bodyPr anchor="b"/>
          <a:lstStyle>
            <a:lvl1pPr>
              <a:defRPr sz="122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92191" y="777598"/>
            <a:ext cx="1776919" cy="3837980"/>
          </a:xfrm>
        </p:spPr>
        <p:txBody>
          <a:bodyPr anchor="t"/>
          <a:lstStyle>
            <a:lvl1pPr marL="0" indent="0">
              <a:buNone/>
              <a:defRPr sz="1228"/>
            </a:lvl1pPr>
            <a:lvl2pPr marL="175519" indent="0">
              <a:buNone/>
              <a:defRPr sz="1075"/>
            </a:lvl2pPr>
            <a:lvl3pPr marL="351038" indent="0">
              <a:buNone/>
              <a:defRPr sz="921"/>
            </a:lvl3pPr>
            <a:lvl4pPr marL="526557" indent="0">
              <a:buNone/>
              <a:defRPr sz="768"/>
            </a:lvl4pPr>
            <a:lvl5pPr marL="702076" indent="0">
              <a:buNone/>
              <a:defRPr sz="768"/>
            </a:lvl5pPr>
            <a:lvl6pPr marL="877595" indent="0">
              <a:buNone/>
              <a:defRPr sz="768"/>
            </a:lvl6pPr>
            <a:lvl7pPr marL="1053114" indent="0">
              <a:buNone/>
              <a:defRPr sz="768"/>
            </a:lvl7pPr>
            <a:lvl8pPr marL="1228634" indent="0">
              <a:buNone/>
              <a:defRPr sz="768"/>
            </a:lvl8pPr>
            <a:lvl9pPr marL="1404153" indent="0">
              <a:buNone/>
              <a:defRPr sz="768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1767" y="1620202"/>
            <a:ext cx="1132054" cy="3001626"/>
          </a:xfrm>
        </p:spPr>
        <p:txBody>
          <a:bodyPr/>
          <a:lstStyle>
            <a:lvl1pPr marL="0" indent="0">
              <a:buNone/>
              <a:defRPr sz="614"/>
            </a:lvl1pPr>
            <a:lvl2pPr marL="175519" indent="0">
              <a:buNone/>
              <a:defRPr sz="537"/>
            </a:lvl2pPr>
            <a:lvl3pPr marL="351038" indent="0">
              <a:buNone/>
              <a:defRPr sz="461"/>
            </a:lvl3pPr>
            <a:lvl4pPr marL="526557" indent="0">
              <a:buNone/>
              <a:defRPr sz="384"/>
            </a:lvl4pPr>
            <a:lvl5pPr marL="702076" indent="0">
              <a:buNone/>
              <a:defRPr sz="384"/>
            </a:lvl5pPr>
            <a:lvl6pPr marL="877595" indent="0">
              <a:buNone/>
              <a:defRPr sz="384"/>
            </a:lvl6pPr>
            <a:lvl7pPr marL="1053114" indent="0">
              <a:buNone/>
              <a:defRPr sz="384"/>
            </a:lvl7pPr>
            <a:lvl8pPr marL="1228634" indent="0">
              <a:buNone/>
              <a:defRPr sz="384"/>
            </a:lvl8pPr>
            <a:lvl9pPr marL="1404153" indent="0">
              <a:buNone/>
              <a:defRPr sz="384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0212-DDFB-F644-A341-A6E2FA3D76C6}" type="datetimeFigureOut">
              <a:rPr lang="en-US" smtClean="0"/>
              <a:t>1/20/22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6DCA0-C230-EE45-8C7F-6DDD7A8C7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43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1310" y="287537"/>
            <a:ext cx="3027343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310" y="1437680"/>
            <a:ext cx="3027343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1310" y="5005627"/>
            <a:ext cx="789742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10212-DDFB-F644-A341-A6E2FA3D76C6}" type="datetimeFigureOut">
              <a:rPr lang="en-US" smtClean="0"/>
              <a:t>1/20/22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62675" y="5005627"/>
            <a:ext cx="1184613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78911" y="5005627"/>
            <a:ext cx="789742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6DCA0-C230-EE45-8C7F-6DDD7A8C78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403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51038" rtl="0" eaLnBrk="1" latinLnBrk="0" hangingPunct="1">
        <a:lnSpc>
          <a:spcPct val="90000"/>
        </a:lnSpc>
        <a:spcBef>
          <a:spcPct val="0"/>
        </a:spcBef>
        <a:buNone/>
        <a:defRPr sz="16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7760" indent="-87760" algn="l" defTabSz="351038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sz="1075" kern="1200">
          <a:solidFill>
            <a:schemeClr val="tx1"/>
          </a:solidFill>
          <a:latin typeface="+mn-lt"/>
          <a:ea typeface="+mn-ea"/>
          <a:cs typeface="+mn-cs"/>
        </a:defRPr>
      </a:lvl1pPr>
      <a:lvl2pPr marL="263279" indent="-87760" algn="l" defTabSz="351038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sz="921" kern="1200">
          <a:solidFill>
            <a:schemeClr val="tx1"/>
          </a:solidFill>
          <a:latin typeface="+mn-lt"/>
          <a:ea typeface="+mn-ea"/>
          <a:cs typeface="+mn-cs"/>
        </a:defRPr>
      </a:lvl2pPr>
      <a:lvl3pPr marL="438798" indent="-87760" algn="l" defTabSz="351038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sz="768" kern="1200">
          <a:solidFill>
            <a:schemeClr val="tx1"/>
          </a:solidFill>
          <a:latin typeface="+mn-lt"/>
          <a:ea typeface="+mn-ea"/>
          <a:cs typeface="+mn-cs"/>
        </a:defRPr>
      </a:lvl3pPr>
      <a:lvl4pPr marL="614317" indent="-87760" algn="l" defTabSz="351038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sz="691" kern="1200">
          <a:solidFill>
            <a:schemeClr val="tx1"/>
          </a:solidFill>
          <a:latin typeface="+mn-lt"/>
          <a:ea typeface="+mn-ea"/>
          <a:cs typeface="+mn-cs"/>
        </a:defRPr>
      </a:lvl4pPr>
      <a:lvl5pPr marL="789836" indent="-87760" algn="l" defTabSz="351038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sz="691" kern="1200">
          <a:solidFill>
            <a:schemeClr val="tx1"/>
          </a:solidFill>
          <a:latin typeface="+mn-lt"/>
          <a:ea typeface="+mn-ea"/>
          <a:cs typeface="+mn-cs"/>
        </a:defRPr>
      </a:lvl5pPr>
      <a:lvl6pPr marL="965355" indent="-87760" algn="l" defTabSz="351038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sz="691" kern="1200">
          <a:solidFill>
            <a:schemeClr val="tx1"/>
          </a:solidFill>
          <a:latin typeface="+mn-lt"/>
          <a:ea typeface="+mn-ea"/>
          <a:cs typeface="+mn-cs"/>
        </a:defRPr>
      </a:lvl6pPr>
      <a:lvl7pPr marL="1140874" indent="-87760" algn="l" defTabSz="351038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sz="691" kern="1200">
          <a:solidFill>
            <a:schemeClr val="tx1"/>
          </a:solidFill>
          <a:latin typeface="+mn-lt"/>
          <a:ea typeface="+mn-ea"/>
          <a:cs typeface="+mn-cs"/>
        </a:defRPr>
      </a:lvl7pPr>
      <a:lvl8pPr marL="1316393" indent="-87760" algn="l" defTabSz="351038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sz="691" kern="1200">
          <a:solidFill>
            <a:schemeClr val="tx1"/>
          </a:solidFill>
          <a:latin typeface="+mn-lt"/>
          <a:ea typeface="+mn-ea"/>
          <a:cs typeface="+mn-cs"/>
        </a:defRPr>
      </a:lvl8pPr>
      <a:lvl9pPr marL="1491912" indent="-87760" algn="l" defTabSz="351038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sz="6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51038" rtl="0" eaLnBrk="1" latinLnBrk="0" hangingPunct="1">
        <a:defRPr sz="691" kern="1200">
          <a:solidFill>
            <a:schemeClr val="tx1"/>
          </a:solidFill>
          <a:latin typeface="+mn-lt"/>
          <a:ea typeface="+mn-ea"/>
          <a:cs typeface="+mn-cs"/>
        </a:defRPr>
      </a:lvl1pPr>
      <a:lvl2pPr marL="175519" algn="l" defTabSz="351038" rtl="0" eaLnBrk="1" latinLnBrk="0" hangingPunct="1">
        <a:defRPr sz="691" kern="1200">
          <a:solidFill>
            <a:schemeClr val="tx1"/>
          </a:solidFill>
          <a:latin typeface="+mn-lt"/>
          <a:ea typeface="+mn-ea"/>
          <a:cs typeface="+mn-cs"/>
        </a:defRPr>
      </a:lvl2pPr>
      <a:lvl3pPr marL="351038" algn="l" defTabSz="351038" rtl="0" eaLnBrk="1" latinLnBrk="0" hangingPunct="1">
        <a:defRPr sz="691" kern="1200">
          <a:solidFill>
            <a:schemeClr val="tx1"/>
          </a:solidFill>
          <a:latin typeface="+mn-lt"/>
          <a:ea typeface="+mn-ea"/>
          <a:cs typeface="+mn-cs"/>
        </a:defRPr>
      </a:lvl3pPr>
      <a:lvl4pPr marL="526557" algn="l" defTabSz="351038" rtl="0" eaLnBrk="1" latinLnBrk="0" hangingPunct="1">
        <a:defRPr sz="691" kern="1200">
          <a:solidFill>
            <a:schemeClr val="tx1"/>
          </a:solidFill>
          <a:latin typeface="+mn-lt"/>
          <a:ea typeface="+mn-ea"/>
          <a:cs typeface="+mn-cs"/>
        </a:defRPr>
      </a:lvl4pPr>
      <a:lvl5pPr marL="702076" algn="l" defTabSz="351038" rtl="0" eaLnBrk="1" latinLnBrk="0" hangingPunct="1">
        <a:defRPr sz="691" kern="1200">
          <a:solidFill>
            <a:schemeClr val="tx1"/>
          </a:solidFill>
          <a:latin typeface="+mn-lt"/>
          <a:ea typeface="+mn-ea"/>
          <a:cs typeface="+mn-cs"/>
        </a:defRPr>
      </a:lvl5pPr>
      <a:lvl6pPr marL="877595" algn="l" defTabSz="351038" rtl="0" eaLnBrk="1" latinLnBrk="0" hangingPunct="1">
        <a:defRPr sz="691" kern="1200">
          <a:solidFill>
            <a:schemeClr val="tx1"/>
          </a:solidFill>
          <a:latin typeface="+mn-lt"/>
          <a:ea typeface="+mn-ea"/>
          <a:cs typeface="+mn-cs"/>
        </a:defRPr>
      </a:lvl6pPr>
      <a:lvl7pPr marL="1053114" algn="l" defTabSz="351038" rtl="0" eaLnBrk="1" latinLnBrk="0" hangingPunct="1">
        <a:defRPr sz="691" kern="1200">
          <a:solidFill>
            <a:schemeClr val="tx1"/>
          </a:solidFill>
          <a:latin typeface="+mn-lt"/>
          <a:ea typeface="+mn-ea"/>
          <a:cs typeface="+mn-cs"/>
        </a:defRPr>
      </a:lvl7pPr>
      <a:lvl8pPr marL="1228634" algn="l" defTabSz="351038" rtl="0" eaLnBrk="1" latinLnBrk="0" hangingPunct="1">
        <a:defRPr sz="691" kern="1200">
          <a:solidFill>
            <a:schemeClr val="tx1"/>
          </a:solidFill>
          <a:latin typeface="+mn-lt"/>
          <a:ea typeface="+mn-ea"/>
          <a:cs typeface="+mn-cs"/>
        </a:defRPr>
      </a:lvl8pPr>
      <a:lvl9pPr marL="1404153" algn="l" defTabSz="351038" rtl="0" eaLnBrk="1" latinLnBrk="0" hangingPunct="1">
        <a:defRPr sz="6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32B00E1-E220-8145-B144-DD4D118B02B3}"/>
              </a:ext>
            </a:extLst>
          </p:cNvPr>
          <p:cNvSpPr txBox="1"/>
          <p:nvPr/>
        </p:nvSpPr>
        <p:spPr>
          <a:xfrm>
            <a:off x="269358" y="1566531"/>
            <a:ext cx="284952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Jost" pitchFamily="2" charset="77"/>
                <a:ea typeface="Jost" pitchFamily="2" charset="77"/>
              </a:rPr>
              <a:t>Enter question text here…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44E66A4-5A12-2940-952D-5C72B0DD44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3509963" cy="80999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CBC0205-7210-0E42-98F9-21E26BCD33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20687"/>
            <a:ext cx="3509963" cy="1079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453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32B00E1-E220-8145-B144-DD4D118B02B3}"/>
              </a:ext>
            </a:extLst>
          </p:cNvPr>
          <p:cNvSpPr txBox="1"/>
          <p:nvPr/>
        </p:nvSpPr>
        <p:spPr>
          <a:xfrm>
            <a:off x="269358" y="1566531"/>
            <a:ext cx="284952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Jost" pitchFamily="2" charset="77"/>
                <a:ea typeface="Jost" pitchFamily="2" charset="77"/>
              </a:rPr>
              <a:t>Enter question text here…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44E66A4-5A12-2940-952D-5C72B0DD44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-1"/>
            <a:ext cx="3509961" cy="80999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CBC0205-7210-0E42-98F9-21E26BCD33E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" y="4320687"/>
            <a:ext cx="3509961" cy="1079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831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32B00E1-E220-8145-B144-DD4D118B02B3}"/>
              </a:ext>
            </a:extLst>
          </p:cNvPr>
          <p:cNvSpPr txBox="1"/>
          <p:nvPr/>
        </p:nvSpPr>
        <p:spPr>
          <a:xfrm>
            <a:off x="269358" y="1566531"/>
            <a:ext cx="284952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Jost" pitchFamily="2" charset="77"/>
                <a:ea typeface="Jost" pitchFamily="2" charset="77"/>
              </a:rPr>
              <a:t>Enter question text here…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44E66A4-5A12-2940-952D-5C72B0DD44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-1"/>
            <a:ext cx="3509961" cy="80999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CBC0205-7210-0E42-98F9-21E26BCD33E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" y="4320687"/>
            <a:ext cx="3509961" cy="1079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880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32B00E1-E220-8145-B144-DD4D118B02B3}"/>
              </a:ext>
            </a:extLst>
          </p:cNvPr>
          <p:cNvSpPr txBox="1"/>
          <p:nvPr/>
        </p:nvSpPr>
        <p:spPr>
          <a:xfrm>
            <a:off x="269358" y="1566531"/>
            <a:ext cx="284952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Jost" pitchFamily="2" charset="77"/>
                <a:ea typeface="Jost" pitchFamily="2" charset="77"/>
              </a:rPr>
              <a:t>Enter question text here…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44E66A4-5A12-2940-952D-5C72B0DD44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-1"/>
            <a:ext cx="3509961" cy="80999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CBC0205-7210-0E42-98F9-21E26BCD33E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" y="4320687"/>
            <a:ext cx="3509961" cy="1079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213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32B00E1-E220-8145-B144-DD4D118B02B3}"/>
              </a:ext>
            </a:extLst>
          </p:cNvPr>
          <p:cNvSpPr txBox="1"/>
          <p:nvPr/>
        </p:nvSpPr>
        <p:spPr>
          <a:xfrm>
            <a:off x="269358" y="1566531"/>
            <a:ext cx="284952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Jost" pitchFamily="2" charset="77"/>
                <a:ea typeface="Jost" pitchFamily="2" charset="77"/>
              </a:rPr>
              <a:t>Enter question text here…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44E66A4-5A12-2940-952D-5C72B0DD44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-1"/>
            <a:ext cx="3509961" cy="80999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CBC0205-7210-0E42-98F9-21E26BCD33E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" y="4320687"/>
            <a:ext cx="3509961" cy="1079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168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4459</TotalTime>
  <Words>25</Words>
  <Application>Microsoft Macintosh PowerPoint</Application>
  <PresentationFormat>Custom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Jost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Whitham, Roger (whithamr)</dc:creator>
  <cp:lastModifiedBy>Whitham, Roger (whithamr)</cp:lastModifiedBy>
  <cp:revision>2</cp:revision>
  <dcterms:created xsi:type="dcterms:W3CDTF">2022-01-20T19:41:36Z</dcterms:created>
  <dcterms:modified xsi:type="dcterms:W3CDTF">2022-01-23T22:00:50Z</dcterms:modified>
</cp:coreProperties>
</file>